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60" r:id="rId2"/>
    <p:sldId id="259" r:id="rId3"/>
    <p:sldId id="257" r:id="rId4"/>
    <p:sldId id="262" r:id="rId5"/>
    <p:sldId id="268" r:id="rId6"/>
    <p:sldId id="270" r:id="rId7"/>
    <p:sldId id="271" r:id="rId8"/>
    <p:sldId id="272" r:id="rId9"/>
    <p:sldId id="273" r:id="rId10"/>
    <p:sldId id="274" r:id="rId11"/>
    <p:sldId id="275" r:id="rId12"/>
    <p:sldId id="279" r:id="rId13"/>
    <p:sldId id="276" r:id="rId14"/>
    <p:sldId id="277" r:id="rId15"/>
    <p:sldId id="280" r:id="rId16"/>
    <p:sldId id="281" r:id="rId17"/>
    <p:sldId id="278" r:id="rId18"/>
    <p:sldId id="283" r:id="rId19"/>
    <p:sldId id="282" r:id="rId20"/>
    <p:sldId id="284" r:id="rId21"/>
    <p:sldId id="285" r:id="rId22"/>
    <p:sldId id="287" r:id="rId23"/>
    <p:sldId id="286" r:id="rId24"/>
    <p:sldId id="288" r:id="rId25"/>
    <p:sldId id="26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6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8B609-E285-4DCB-8C0C-7E12FC2414BB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AA1E7-6D48-4371-9008-3AE4EA85E5F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4003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876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049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95125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214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4681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215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17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927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300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278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52058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41969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218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8977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9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13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779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2943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21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9C1A56-6CE5-48D8-BCE2-5BD64415BD8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04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63D00A-7162-20CB-1590-E81BEDAE8B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33CB884-2399-7488-2692-BA0E99F46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FDE0E3-9480-5798-9D08-F590D9F62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76B59A-5549-5E39-9070-7A7CC0995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A68298-5B40-DB39-C90F-09C27297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678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7A0117-D1EC-F903-D5E5-965C0299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A08564-C38C-9F31-6D55-DD242FD02D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B32841-8DA9-AA41-EE18-61FCFBB75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39897D-9185-E2DB-C6E4-74AF32523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AABC5BB-3A25-720F-2318-842D8663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186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F4FEE73-6968-37A2-B82A-27A203FE5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772C18-3DA9-9DB4-E2A7-961238FD4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0C6CCD-9699-2EB6-B0BB-F7A86DB73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04F1D8-2FE0-57B3-DB7C-D1CB52BB4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A89B3C-188B-0FAB-B1BE-E1D74BF01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52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F9522F-D500-C266-3318-ACACD5E2F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49CBA-A2FA-F097-EC4C-E4C79AB58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FE32B-3008-D359-4FD0-2E65CAF5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41ED345-F024-D6BE-B2E0-85C3A45F7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E84B447-32AE-45A3-8118-19BD2B8F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65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3CFD6-DB4E-1FE5-333A-F11190FD9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E357420-A3BF-380E-6561-8D823F97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E5B39-AE83-BC37-0A8A-7ADBF49D4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970FFF-BBD8-2202-29AA-8360ADE6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8C6F3F-EFFA-D35E-0CEA-9BF26AC0C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771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D92F3A-2606-EC1B-DE8A-5D1725216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4C8217-8C65-5142-2477-DAC34BB24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BB61DF-7297-411A-8CF3-69A49CDDF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8244EE6-452B-6A53-FE6E-90E8B6BDC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7C5C99F-5F3F-0E12-C2B9-C9D31C084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1E6BD3-8256-4815-1C0B-C41213D2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078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907BBB-4048-5B78-152F-675803A35B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3D7C3F-A72C-101F-0E21-9F2E0582F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CCF1A9B-05C6-291D-D9FC-4482D6539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52F844B-3700-41BA-621A-B9DB361F41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34DA5-B922-F0E2-E379-E5BC502652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FBF2A86-4328-3C94-717A-452281319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075C31-D244-1394-2B8A-6D3982429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7E38A2-17BB-F779-7F0B-C6FFB6C3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753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2852F-82DD-AA24-34E1-B2D541F76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E4BAD66-77B5-EB83-FA62-3880FD68B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3C62BBA-4CCA-65CD-2216-00B02594B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1A79344-AA9F-6DBA-44A0-A00CF14EF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07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8ECBDF0-F75D-2B45-64BC-6CE291ED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EA9904A-FD1D-0BA9-3781-CE429F04E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6B7E0D9-3BCF-58D3-7F9A-2D18F5CC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067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18C5A-461E-0F68-40C5-D74E8A52C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6368F4-F4F3-6EA6-1194-A04CF9B13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C28992-E4AD-A7E0-34EE-657387A8A6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6DE7506-8017-B97B-C6E4-97AC6B45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6DAAD5C-73A1-99C1-06DA-FD8D1D075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1E3030-3DFC-2B21-A129-E1A77DD91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4492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CF603D-D4DE-41AA-7F41-328E42E36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E222A1-C718-4260-5DCD-BA4AD57818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178CAF-7749-E1DF-AC96-C84DD5F52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BC1D8E-8415-9261-45AF-3AA3AAC5F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F15F3F-EAEF-9D8A-8C34-768884F3A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361D64-51BD-CC67-108C-224596FD2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609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B0D47EB-6F16-4F4B-0F26-97AFB9DA3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290AB4-347D-8304-B063-555A94B34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544429-6E81-E066-BFCB-D4363B1CA0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F2147A-D783-4194-85D4-52196BAF7E3F}" type="datetimeFigureOut">
              <a:rPr lang="ko-KR" altLang="en-US" smtClean="0"/>
              <a:t>2022-06-06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AA1BE8E-9D37-619E-3F6A-785947C497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CDFD9-5806-5F33-EB80-348549FDB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05658-86CA-4653-9907-75AAD15CC8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455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gmom95/REACTSTUDY/blob/main/Thirdpart.md" TargetMode="Externa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6223073" y="2296488"/>
            <a:ext cx="869574" cy="4675306"/>
            <a:chOff x="5506805" y="1662086"/>
            <a:chExt cx="724645" cy="3896088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5797119" y="1774998"/>
              <a:ext cx="144016" cy="378317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506805" y="1849388"/>
              <a:ext cx="724645" cy="106245"/>
            </a:xfrm>
            <a:prstGeom prst="roundRect">
              <a:avLst/>
            </a:prstGeom>
            <a:solidFill>
              <a:srgbClr val="FFC6B1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72" name="양쪽 모서리가 둥근 사각형 271"/>
            <p:cNvSpPr/>
            <p:nvPr/>
          </p:nvSpPr>
          <p:spPr>
            <a:xfrm>
              <a:off x="5846151" y="2065411"/>
              <a:ext cx="46581" cy="342075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85" name="정오각형 284"/>
            <p:cNvSpPr/>
            <p:nvPr/>
          </p:nvSpPr>
          <p:spPr>
            <a:xfrm>
              <a:off x="5747702" y="1662086"/>
              <a:ext cx="242850" cy="187302"/>
            </a:xfrm>
            <a:prstGeom prst="pentagon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286" name="그룹 285"/>
          <p:cNvGrpSpPr/>
          <p:nvPr/>
        </p:nvGrpSpPr>
        <p:grpSpPr>
          <a:xfrm>
            <a:off x="6104934" y="7117607"/>
            <a:ext cx="1105852" cy="307058"/>
            <a:chOff x="4094263" y="2713995"/>
            <a:chExt cx="921543" cy="255882"/>
          </a:xfrm>
        </p:grpSpPr>
        <p:sp>
          <p:nvSpPr>
            <p:cNvPr id="302" name="모서리가 둥근 직사각형 301"/>
            <p:cNvSpPr/>
            <p:nvPr/>
          </p:nvSpPr>
          <p:spPr>
            <a:xfrm>
              <a:off x="4094263" y="2713995"/>
              <a:ext cx="921543" cy="195060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03" name="양쪽 모서리가 둥근 사각형 302"/>
            <p:cNvSpPr/>
            <p:nvPr/>
          </p:nvSpPr>
          <p:spPr>
            <a:xfrm rot="10800000">
              <a:off x="4183476" y="2909054"/>
              <a:ext cx="743117" cy="608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304" name="그룹 303"/>
            <p:cNvGrpSpPr/>
            <p:nvPr/>
          </p:nvGrpSpPr>
          <p:grpSpPr>
            <a:xfrm>
              <a:off x="4178210" y="2765053"/>
              <a:ext cx="753648" cy="92943"/>
              <a:chOff x="4174815" y="2740508"/>
              <a:chExt cx="753648" cy="136449"/>
            </a:xfrm>
          </p:grpSpPr>
          <p:sp>
            <p:nvSpPr>
              <p:cNvPr id="306" name="모서리가 둥근 직사각형 305"/>
              <p:cNvSpPr/>
              <p:nvPr/>
            </p:nvSpPr>
            <p:spPr>
              <a:xfrm>
                <a:off x="417481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7" name="모서리가 둥근 직사각형 306"/>
              <p:cNvSpPr/>
              <p:nvPr/>
            </p:nvSpPr>
            <p:spPr>
              <a:xfrm>
                <a:off x="485645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8" name="모서리가 둥근 직사각형 307"/>
              <p:cNvSpPr/>
              <p:nvPr/>
            </p:nvSpPr>
            <p:spPr>
              <a:xfrm>
                <a:off x="4720127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9" name="모서리가 둥근 직사각형 308"/>
              <p:cNvSpPr/>
              <p:nvPr/>
            </p:nvSpPr>
            <p:spPr>
              <a:xfrm>
                <a:off x="4583799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10" name="모서리가 둥근 직사각형 309"/>
              <p:cNvSpPr/>
              <p:nvPr/>
            </p:nvSpPr>
            <p:spPr>
              <a:xfrm>
                <a:off x="4447471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11" name="모서리가 둥근 직사각형 310"/>
              <p:cNvSpPr/>
              <p:nvPr/>
            </p:nvSpPr>
            <p:spPr>
              <a:xfrm>
                <a:off x="4311143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grpSp>
        <p:nvGrpSpPr>
          <p:cNvPr id="71" name="그룹 70"/>
          <p:cNvGrpSpPr/>
          <p:nvPr/>
        </p:nvGrpSpPr>
        <p:grpSpPr>
          <a:xfrm>
            <a:off x="3803870" y="1554291"/>
            <a:ext cx="1016592" cy="1565197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8358772" y="3430969"/>
            <a:ext cx="753304" cy="1159825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8748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4.72222E-6 -0.64833 " pathEditMode="relative" rAng="0" ptsTypes="AA">
                                      <p:cBhvr>
                                        <p:cTn id="6" dur="6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2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2" presetClass="emph" presetSubtype="0" repeatCount="2000" fill="hold" nodeType="withEffect">
                                  <p:stCondLst>
                                    <p:cond delay="6800"/>
                                  </p:stCondLst>
                                  <p:childTnLst>
                                    <p:animRot by="120000">
                                      <p:cBhvr>
                                        <p:cTn id="8" dur="6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" dur="12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20" fill="hold">
                                          <p:stCondLst>
                                            <p:cond delay="36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" dur="120" fill="hold">
                                          <p:stCondLst>
                                            <p:cond delay="48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2" presetClass="path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animMotion origin="layout" path="M 1.66667E-6 -0.64833 L 1.66667E-6 -0.00111 " pathEditMode="relative" rAng="0" ptsTypes="AA">
                                      <p:cBhvr>
                                        <p:cTn id="14" dur="24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236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13115E-6 C 3.33333E-6 2.13115E-6 -0.00122 0.13059 -0.00122 0.13087 C -0.01042 0.12031 -0.00938 0.00444 3.33333E-6 2.13115E-6 Z " pathEditMode="relative" rAng="0" ptsTypes="fff">
                                      <p:cBhvr>
                                        <p:cTn id="16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653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289E-7 C 4.16667E-6 -0.00028 0.00086 -0.07419 0.00086 -0.07419 C 0.00972 -0.06863 0.0085 -0.00306 4.16667E-6 -4.0289E-7 Z " pathEditMode="relative" rAng="0" ptsTypes="fff">
                                      <p:cBhvr>
                                        <p:cTn id="18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37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EA60D1F3-AA49-FA91-66DA-15B3E3F69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062" y="1223204"/>
            <a:ext cx="4793876" cy="434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497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4A49E885-4F9E-FC0F-FF9D-75A1B1EC9AD7}"/>
              </a:ext>
            </a:extLst>
          </p:cNvPr>
          <p:cNvSpPr txBox="1"/>
          <p:nvPr/>
        </p:nvSpPr>
        <p:spPr>
          <a:xfrm>
            <a:off x="3048000" y="2200399"/>
            <a:ext cx="63739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hlinkClick r:id="rId5"/>
              </a:rPr>
              <a:t>https://github.com/magmom95/REACTSTUDY/blob/main/Thirdpart.md</a:t>
            </a:r>
            <a:r>
              <a:rPr lang="ko-KR" altLang="en-US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376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26A7DDB-98C6-D2B3-7860-C93C1DA217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4944" y="1719024"/>
            <a:ext cx="4382112" cy="341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1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7170" name="Picture 2" descr="post-thumbnail">
            <a:extLst>
              <a:ext uri="{FF2B5EF4-FFF2-40B4-BE49-F238E27FC236}">
                <a16:creationId xmlns:a16="http://schemas.microsoft.com/office/drawing/2014/main" id="{9B62284E-1729-247A-664E-9B4D8F349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915" y="1309894"/>
            <a:ext cx="6265617" cy="342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75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EF247ED2-8431-DBCD-11EC-A87F8C603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084" y="1223204"/>
            <a:ext cx="4065177" cy="373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5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B394493B-4A61-8A26-83F9-300874EB7D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3030" y="1222563"/>
            <a:ext cx="3542955" cy="459054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0F24CF5-DDBB-2C82-BF74-14B0EF2504D7}"/>
              </a:ext>
            </a:extLst>
          </p:cNvPr>
          <p:cNvSpPr/>
          <p:nvPr/>
        </p:nvSpPr>
        <p:spPr>
          <a:xfrm>
            <a:off x="6499412" y="3720353"/>
            <a:ext cx="672354" cy="331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127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0A9FCA3-B310-1476-D508-481F080580D4}"/>
              </a:ext>
            </a:extLst>
          </p:cNvPr>
          <p:cNvSpPr txBox="1"/>
          <p:nvPr/>
        </p:nvSpPr>
        <p:spPr>
          <a:xfrm>
            <a:off x="3272929" y="2690336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i="0" dirty="0" err="1">
                <a:solidFill>
                  <a:srgbClr val="555555"/>
                </a:solidFill>
                <a:effectLst/>
                <a:latin typeface="AppleSDGothicNeo"/>
              </a:rPr>
              <a:t>useEffect</a:t>
            </a:r>
            <a:r>
              <a:rPr lang="ko-KR" altLang="en-US" b="1" i="0" dirty="0">
                <a:solidFill>
                  <a:srgbClr val="555555"/>
                </a:solidFill>
                <a:effectLst/>
                <a:latin typeface="AppleSDGothicNeo"/>
              </a:rPr>
              <a:t>가 하는 일</a:t>
            </a:r>
            <a:endParaRPr lang="en-US" altLang="ko-KR" b="1" i="0" dirty="0">
              <a:solidFill>
                <a:srgbClr val="555555"/>
              </a:solidFill>
              <a:effectLst/>
              <a:latin typeface="AppleSDGothicNeo"/>
            </a:endParaRPr>
          </a:p>
          <a:p>
            <a:r>
              <a:rPr lang="en-US" altLang="ko-KR" b="0" i="0" dirty="0" err="1">
                <a:solidFill>
                  <a:srgbClr val="000000"/>
                </a:solidFill>
                <a:effectLst/>
                <a:latin typeface="AppleSDGothicNeo"/>
              </a:rPr>
              <a:t>useEffect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 Hook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을 이용하여 우리는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리액트에게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컴포넌트가 렌더링 이후에 어떤 일을 수행해야하는 지를 말한다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. 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ppleSDGothicNeo"/>
              </a:rPr>
              <a:t>리액트는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 우리가 넘긴 함수를 기억했다가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이 함수가 ‘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effect’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AppleSDGothicNeo"/>
              </a:rPr>
              <a:t>) DOM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ppleSDGothicNeo"/>
              </a:rPr>
              <a:t>업데이트를 수행한 이후에 불러 냄</a:t>
            </a:r>
            <a:endParaRPr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C7449A-5BAE-AA52-8319-A11BC70E602F}"/>
              </a:ext>
            </a:extLst>
          </p:cNvPr>
          <p:cNvSpPr/>
          <p:nvPr/>
        </p:nvSpPr>
        <p:spPr>
          <a:xfrm>
            <a:off x="5648574" y="3527191"/>
            <a:ext cx="1137707" cy="331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07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C3ADA7B5-6456-0E85-A87B-423A76C746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1534" y="1442628"/>
            <a:ext cx="5026796" cy="367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9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6F1F0138-BACA-7769-4D95-AB43BF2E7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136" y="1347497"/>
            <a:ext cx="5501069" cy="41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3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25" name="그림 24">
            <a:extLst>
              <a:ext uri="{FF2B5EF4-FFF2-40B4-BE49-F238E27FC236}">
                <a16:creationId xmlns:a16="http://schemas.microsoft.com/office/drawing/2014/main" id="{A764EF18-4090-E759-3A9D-D8478A1163B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98" y="1389529"/>
            <a:ext cx="4367123" cy="388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4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/>
        </p:nvGrpSpPr>
        <p:grpSpPr>
          <a:xfrm>
            <a:off x="7213826" y="5917511"/>
            <a:ext cx="769727" cy="607259"/>
            <a:chOff x="5895897" y="536621"/>
            <a:chExt cx="1910795" cy="1507479"/>
          </a:xfrm>
        </p:grpSpPr>
        <p:sp>
          <p:nvSpPr>
            <p:cNvPr id="259" name="직사각형 258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60" name="직사각형 259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62" name="직사각형 261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63" name="양쪽 모서리가 둥근 사각형 262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64" name="사다리꼴 263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65" name="타원 264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66" name="타원 265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11" name="그룹 10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76" name="양쪽 모서리가 둥근 사각형 275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96" name="양쪽 모서리가 둥근 사각형 195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207" name="그룹 206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08" name="양쪽 모서리가 둥근 사각형 207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09" name="양쪽 모서리가 둥근 사각형 208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210" name="그룹 209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229" name="그룹 228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37" name="양쪽 모서리가 둥근 사각형 236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38" name="양쪽 모서리가 둥근 사각형 237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230" name="그룹 229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35" name="양쪽 모서리가 둥근 사각형 234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36" name="양쪽 모서리가 둥근 사각형 235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239" name="그룹 238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240" name="그룹 239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244" name="양쪽 모서리가 둥근 사각형 243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45" name="양쪽 모서리가 둥근 사각형 244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241" name="그룹 240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242" name="양쪽 모서리가 둥근 사각형 241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43" name="양쪽 모서리가 둥근 사각형 242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</p:grpSp>
      <p:grpSp>
        <p:nvGrpSpPr>
          <p:cNvPr id="594" name="그룹 593"/>
          <p:cNvGrpSpPr/>
          <p:nvPr/>
        </p:nvGrpSpPr>
        <p:grpSpPr>
          <a:xfrm>
            <a:off x="7213826" y="5917511"/>
            <a:ext cx="769727" cy="607259"/>
            <a:chOff x="5895897" y="536621"/>
            <a:chExt cx="1910795" cy="1507479"/>
          </a:xfrm>
        </p:grpSpPr>
        <p:sp>
          <p:nvSpPr>
            <p:cNvPr id="595" name="직사각형 594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96" name="직사각형 595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97" name="직사각형 596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98" name="양쪽 모서리가 둥근 사각형 597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99" name="사다리꼴 598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00" name="타원 599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01" name="타원 600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602" name="그룹 601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617" name="그룹 616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21" name="양쪽 모서리가 둥근 사각형 620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22" name="양쪽 모서리가 둥근 사각형 621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618" name="그룹 617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19" name="양쪽 모서리가 둥근 사각형 618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20" name="양쪽 모서리가 둥근 사각형 619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611" name="그룹 610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15" name="양쪽 모서리가 둥근 사각형 614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16" name="양쪽 모서리가 둥근 사각형 615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612" name="그룹 611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13" name="양쪽 모서리가 둥근 사각형 612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14" name="양쪽 모서리가 둥근 사각형 613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604" name="그룹 603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605" name="그룹 604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609" name="양쪽 모서리가 둥근 사각형 608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10" name="양쪽 모서리가 둥근 사각형 609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606" name="그룹 605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607" name="양쪽 모서리가 둥근 사각형 606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08" name="양쪽 모서리가 둥근 사각형 607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</p:grpSp>
      <p:grpSp>
        <p:nvGrpSpPr>
          <p:cNvPr id="478" name="그룹 477"/>
          <p:cNvGrpSpPr/>
          <p:nvPr/>
        </p:nvGrpSpPr>
        <p:grpSpPr>
          <a:xfrm rot="10800000">
            <a:off x="12667394" y="739643"/>
            <a:ext cx="1021789" cy="398562"/>
            <a:chOff x="6372200" y="-1172362"/>
            <a:chExt cx="851491" cy="332135"/>
          </a:xfrm>
        </p:grpSpPr>
        <p:sp>
          <p:nvSpPr>
            <p:cNvPr id="479" name="모서리가 둥근 직사각형 478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80" name="모서리가 둥근 직사각형 479"/>
            <p:cNvSpPr/>
            <p:nvPr/>
          </p:nvSpPr>
          <p:spPr>
            <a:xfrm>
              <a:off x="6474910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81" name="모서리가 둥근 직사각형 480"/>
            <p:cNvSpPr/>
            <p:nvPr/>
          </p:nvSpPr>
          <p:spPr>
            <a:xfrm>
              <a:off x="6594862" y="-964949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168" name="그룹 167"/>
          <p:cNvGrpSpPr/>
          <p:nvPr/>
        </p:nvGrpSpPr>
        <p:grpSpPr>
          <a:xfrm>
            <a:off x="-492593" y="616700"/>
            <a:ext cx="5205853" cy="5205853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160" name="그룹 15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16" name="그룹 11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9" name="타원 10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18" name="타원 11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161" name="그룹 16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62" name="그룹 16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6" name="타원 16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67" name="타원 16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163" name="그룹 16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4" name="타원 16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</p:grpSp>
      <p:grpSp>
        <p:nvGrpSpPr>
          <p:cNvPr id="78" name="그룹 77"/>
          <p:cNvGrpSpPr/>
          <p:nvPr/>
        </p:nvGrpSpPr>
        <p:grpSpPr>
          <a:xfrm>
            <a:off x="-247883" y="859538"/>
            <a:ext cx="4720174" cy="4720175"/>
            <a:chOff x="4780095" y="60688"/>
            <a:chExt cx="3292300" cy="3292300"/>
          </a:xfrm>
        </p:grpSpPr>
        <p:grpSp>
          <p:nvGrpSpPr>
            <p:cNvPr id="80" name="그룹 79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91" name="그룹 9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5" name="모서리가 둥근 직사각형 9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96" name="모서리가 둥근 직사각형 9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92" name="그룹 9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3" name="모서리가 둥근 직사각형 9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94" name="모서리가 둥근 직사각형 9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  <p:grpSp>
            <p:nvGrpSpPr>
              <p:cNvPr id="84" name="그룹 83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90" name="모서리가 둥근 직사각형 8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86" name="그룹 8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7" name="모서리가 둥근 직사각형 8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88" name="모서리가 둥근 직사각형 8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</p:grpSp>
        <p:sp>
          <p:nvSpPr>
            <p:cNvPr id="81" name="타원 80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2" name="타원 81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9" name="타원 78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1270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234" name="그룹 233"/>
          <p:cNvGrpSpPr/>
          <p:nvPr/>
        </p:nvGrpSpPr>
        <p:grpSpPr>
          <a:xfrm>
            <a:off x="15432970" y="5633166"/>
            <a:ext cx="1109532" cy="878806"/>
            <a:chOff x="5243758" y="813734"/>
            <a:chExt cx="2167709" cy="1716936"/>
          </a:xfrm>
        </p:grpSpPr>
        <p:sp>
          <p:nvSpPr>
            <p:cNvPr id="211" name="직사각형 210"/>
            <p:cNvSpPr/>
            <p:nvPr/>
          </p:nvSpPr>
          <p:spPr>
            <a:xfrm>
              <a:off x="5370034" y="1258280"/>
              <a:ext cx="108736" cy="868517"/>
            </a:xfrm>
            <a:prstGeom prst="rect">
              <a:avLst/>
            </a:prstGeom>
            <a:solidFill>
              <a:srgbClr val="8CF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12" name="직사각형 211"/>
            <p:cNvSpPr/>
            <p:nvPr/>
          </p:nvSpPr>
          <p:spPr>
            <a:xfrm>
              <a:off x="7176456" y="1258280"/>
              <a:ext cx="108736" cy="868517"/>
            </a:xfrm>
            <a:prstGeom prst="rect">
              <a:avLst/>
            </a:prstGeom>
            <a:solidFill>
              <a:srgbClr val="8CFF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213" name="그룹 212"/>
            <p:cNvGrpSpPr/>
            <p:nvPr/>
          </p:nvGrpSpPr>
          <p:grpSpPr>
            <a:xfrm>
              <a:off x="5243765" y="1085110"/>
              <a:ext cx="2167701" cy="430795"/>
              <a:chOff x="7401015" y="4820274"/>
              <a:chExt cx="911430" cy="181132"/>
            </a:xfrm>
          </p:grpSpPr>
          <p:grpSp>
            <p:nvGrpSpPr>
              <p:cNvPr id="214" name="그룹 213"/>
              <p:cNvGrpSpPr/>
              <p:nvPr/>
            </p:nvGrpSpPr>
            <p:grpSpPr>
              <a:xfrm>
                <a:off x="7401015" y="4820274"/>
                <a:ext cx="455715" cy="181132"/>
                <a:chOff x="7524328" y="4851155"/>
                <a:chExt cx="432048" cy="203701"/>
              </a:xfrm>
            </p:grpSpPr>
            <p:sp>
              <p:nvSpPr>
                <p:cNvPr id="222" name="양쪽 모서리가 둥근 사각형 221"/>
                <p:cNvSpPr/>
                <p:nvPr/>
              </p:nvSpPr>
              <p:spPr>
                <a:xfrm rot="10800000">
                  <a:off x="752432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23" name="양쪽 모서리가 둥근 사각형 222"/>
                <p:cNvSpPr/>
                <p:nvPr/>
              </p:nvSpPr>
              <p:spPr>
                <a:xfrm rot="10800000">
                  <a:off x="7596336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24" name="양쪽 모서리가 둥근 사각형 223"/>
                <p:cNvSpPr/>
                <p:nvPr/>
              </p:nvSpPr>
              <p:spPr>
                <a:xfrm rot="10800000">
                  <a:off x="7668344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25" name="양쪽 모서리가 둥근 사각형 224"/>
                <p:cNvSpPr/>
                <p:nvPr/>
              </p:nvSpPr>
              <p:spPr>
                <a:xfrm rot="10800000">
                  <a:off x="7740352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26" name="양쪽 모서리가 둥근 사각형 225"/>
                <p:cNvSpPr/>
                <p:nvPr/>
              </p:nvSpPr>
              <p:spPr>
                <a:xfrm rot="10800000">
                  <a:off x="7812360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27" name="양쪽 모서리가 둥근 사각형 226"/>
                <p:cNvSpPr/>
                <p:nvPr/>
              </p:nvSpPr>
              <p:spPr>
                <a:xfrm rot="10800000">
                  <a:off x="788436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215" name="그룹 214"/>
              <p:cNvGrpSpPr/>
              <p:nvPr/>
            </p:nvGrpSpPr>
            <p:grpSpPr>
              <a:xfrm>
                <a:off x="7856730" y="4820274"/>
                <a:ext cx="455715" cy="181132"/>
                <a:chOff x="7524328" y="4851155"/>
                <a:chExt cx="432048" cy="203701"/>
              </a:xfrm>
            </p:grpSpPr>
            <p:sp>
              <p:nvSpPr>
                <p:cNvPr id="216" name="양쪽 모서리가 둥근 사각형 215"/>
                <p:cNvSpPr/>
                <p:nvPr/>
              </p:nvSpPr>
              <p:spPr>
                <a:xfrm rot="10800000">
                  <a:off x="752432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17" name="양쪽 모서리가 둥근 사각형 216"/>
                <p:cNvSpPr/>
                <p:nvPr/>
              </p:nvSpPr>
              <p:spPr>
                <a:xfrm rot="10800000">
                  <a:off x="7596336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18" name="양쪽 모서리가 둥근 사각형 217"/>
                <p:cNvSpPr/>
                <p:nvPr/>
              </p:nvSpPr>
              <p:spPr>
                <a:xfrm rot="10800000">
                  <a:off x="7668344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19" name="양쪽 모서리가 둥근 사각형 218"/>
                <p:cNvSpPr/>
                <p:nvPr/>
              </p:nvSpPr>
              <p:spPr>
                <a:xfrm rot="10800000">
                  <a:off x="7740352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20" name="양쪽 모서리가 둥근 사각형 219"/>
                <p:cNvSpPr/>
                <p:nvPr/>
              </p:nvSpPr>
              <p:spPr>
                <a:xfrm rot="10800000">
                  <a:off x="7812360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CE60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221" name="양쪽 모서리가 둥근 사각형 220"/>
                <p:cNvSpPr/>
                <p:nvPr/>
              </p:nvSpPr>
              <p:spPr>
                <a:xfrm rot="10800000">
                  <a:off x="7884368" y="4851155"/>
                  <a:ext cx="72008" cy="203701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99FCE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sp>
          <p:nvSpPr>
            <p:cNvPr id="228" name="직사각형 227"/>
            <p:cNvSpPr/>
            <p:nvPr/>
          </p:nvSpPr>
          <p:spPr>
            <a:xfrm>
              <a:off x="5244736" y="1897274"/>
              <a:ext cx="2166730" cy="108736"/>
            </a:xfrm>
            <a:prstGeom prst="rect">
              <a:avLst/>
            </a:prstGeom>
            <a:solidFill>
              <a:srgbClr val="FCE60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89" name="양쪽 모서리가 둥근 사각형 188"/>
            <p:cNvSpPr/>
            <p:nvPr/>
          </p:nvSpPr>
          <p:spPr>
            <a:xfrm rot="10800000">
              <a:off x="5243758" y="2006005"/>
              <a:ext cx="2167703" cy="3619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99F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31" name="사다리꼴 230"/>
            <p:cNvSpPr/>
            <p:nvPr/>
          </p:nvSpPr>
          <p:spPr>
            <a:xfrm>
              <a:off x="5244736" y="813734"/>
              <a:ext cx="2166731" cy="266227"/>
            </a:xfrm>
            <a:prstGeom prst="trapezoid">
              <a:avLst>
                <a:gd name="adj" fmla="val 70497"/>
              </a:avLst>
            </a:prstGeom>
            <a:solidFill>
              <a:srgbClr val="99FCE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32" name="타원 231"/>
            <p:cNvSpPr/>
            <p:nvPr/>
          </p:nvSpPr>
          <p:spPr>
            <a:xfrm>
              <a:off x="5297224" y="2205334"/>
              <a:ext cx="325336" cy="325336"/>
            </a:xfrm>
            <a:prstGeom prst="ellipse">
              <a:avLst/>
            </a:prstGeom>
            <a:solidFill>
              <a:srgbClr val="FCE601"/>
            </a:solidFill>
            <a:ln>
              <a:solidFill>
                <a:srgbClr val="99FC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33" name="타원 232"/>
            <p:cNvSpPr/>
            <p:nvPr/>
          </p:nvSpPr>
          <p:spPr>
            <a:xfrm>
              <a:off x="7037243" y="2205334"/>
              <a:ext cx="325336" cy="325336"/>
            </a:xfrm>
            <a:prstGeom prst="ellipse">
              <a:avLst/>
            </a:prstGeom>
            <a:solidFill>
              <a:srgbClr val="FCE601"/>
            </a:solidFill>
            <a:ln>
              <a:solidFill>
                <a:srgbClr val="99FCE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3433269" y="-2254292"/>
            <a:ext cx="3696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rgbClr val="FF5050"/>
                </a:solidFill>
                <a:latin typeface="Dopestyle " pitchFamily="2" charset="0"/>
              </a:rPr>
              <a:t>Rollercoaster</a:t>
            </a:r>
            <a:endParaRPr lang="ko-KR" altLang="en-US" sz="4800" dirty="0">
              <a:solidFill>
                <a:srgbClr val="FF5050"/>
              </a:solidFill>
              <a:latin typeface="Dopestyle " pitchFamily="2" charset="0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492485" y="5243330"/>
            <a:ext cx="1410995" cy="1304543"/>
            <a:chOff x="1532487" y="1849388"/>
            <a:chExt cx="2005456" cy="185415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17" name="이등변 삼각형 16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2" name="양쪽 모서리가 둥근 사각형 21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6" name="양쪽 모서리가 둥근 사각형 25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8623999" y="3853588"/>
            <a:ext cx="2514416" cy="2687712"/>
            <a:chOff x="6310163" y="2861799"/>
            <a:chExt cx="2431458" cy="2599036"/>
          </a:xfrm>
        </p:grpSpPr>
        <p:sp>
          <p:nvSpPr>
            <p:cNvPr id="3" name="순서도: 저장 데이터 2"/>
            <p:cNvSpPr/>
            <p:nvPr/>
          </p:nvSpPr>
          <p:spPr>
            <a:xfrm rot="5400000">
              <a:off x="7308035" y="3832307"/>
              <a:ext cx="347595" cy="1574672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10" name="그룹 9"/>
            <p:cNvGrpSpPr/>
            <p:nvPr/>
          </p:nvGrpSpPr>
          <p:grpSpPr>
            <a:xfrm>
              <a:off x="6310163" y="3335705"/>
              <a:ext cx="681416" cy="2125130"/>
              <a:chOff x="5700397" y="-2338085"/>
              <a:chExt cx="1843234" cy="5748488"/>
            </a:xfrm>
          </p:grpSpPr>
          <p:grpSp>
            <p:nvGrpSpPr>
              <p:cNvPr id="287" name="그룹 286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288" name="그룹 287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290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291" name="양쪽 모서리가 둥근 사각형 290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sp>
              <p:nvSpPr>
                <p:cNvPr id="289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6" name="그룹 5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" name="양쪽 모서리가 둥근 사각형 4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37" name="양쪽 모서리가 둥근 사각형 136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38" name="양쪽 모서리가 둥근 사각형 137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sp>
            <p:nvSpPr>
              <p:cNvPr id="7" name="모서리가 둥근 직사각형 6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41" name="모서리가 둥근 직사각형 140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42" name="모서리가 둥근 직사각형 141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44" name="모서리가 둥근 직사각형 143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46" name="모서리가 둥근 직사각형 145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47" name="모서리가 둥근 직사각형 146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145" name="모서리가 둥근 직사각형 144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48" name="모서리가 둥근 직사각형 147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49" name="모서리가 둥근 직사각형 148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50" name="모서리가 둥근 직사각형 149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152" name="그룹 151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153" name="모서리가 둥근 직사각형 152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54" name="모서리가 둥근 직사각형 153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55" name="모서리가 둥근 직사각형 154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56" name="모서리가 둥근 직사각형 155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158" name="그룹 157"/>
            <p:cNvGrpSpPr/>
            <p:nvPr/>
          </p:nvGrpSpPr>
          <p:grpSpPr>
            <a:xfrm>
              <a:off x="8060205" y="3335705"/>
              <a:ext cx="681416" cy="2125130"/>
              <a:chOff x="5700397" y="-2338085"/>
              <a:chExt cx="1843234" cy="5748488"/>
            </a:xfrm>
          </p:grpSpPr>
          <p:grpSp>
            <p:nvGrpSpPr>
              <p:cNvPr id="159" name="그룹 158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190" name="그룹 189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192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93" name="양쪽 모서리가 둥근 사각형 192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sp>
              <p:nvSpPr>
                <p:cNvPr id="191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169" name="그룹 168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186" name="양쪽 모서리가 둥근 사각형 185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87" name="양쪽 모서리가 둥근 사각형 186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88" name="양쪽 모서리가 둥근 사각형 187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sp>
            <p:nvSpPr>
              <p:cNvPr id="170" name="모서리가 둥근 직사각형 169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71" name="모서리가 둥근 직사각형 170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72" name="모서리가 둥근 직사각형 171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73" name="모서리가 둥근 직사각형 172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74" name="모서리가 둥근 직사각형 173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75" name="모서리가 둥근 직사각형 174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grpSp>
            <p:nvGrpSpPr>
              <p:cNvPr id="176" name="그룹 175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182" name="모서리가 둥근 직사각형 181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83" name="모서리가 둥근 직사각형 182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84" name="모서리가 둥근 직사각형 183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85" name="모서리가 둥근 직사각형 184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177" name="그룹 176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178" name="모서리가 둥근 직사각형 177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79" name="모서리가 둥근 직사각형 178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80" name="모서리가 둥근 직사각형 179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81" name="모서리가 둥근 직사각형 180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sp>
          <p:nvSpPr>
            <p:cNvPr id="14" name="이중 물결 13"/>
            <p:cNvSpPr/>
            <p:nvPr/>
          </p:nvSpPr>
          <p:spPr>
            <a:xfrm>
              <a:off x="6650872" y="2861799"/>
              <a:ext cx="523847" cy="224773"/>
            </a:xfrm>
            <a:custGeom>
              <a:avLst/>
              <a:gdLst>
                <a:gd name="connsiteX0" fmla="*/ 0 w 686345"/>
                <a:gd name="connsiteY0" fmla="*/ 18493 h 295895"/>
                <a:gd name="connsiteX1" fmla="*/ 343173 w 686345"/>
                <a:gd name="connsiteY1" fmla="*/ 18493 h 295895"/>
                <a:gd name="connsiteX2" fmla="*/ 686345 w 686345"/>
                <a:gd name="connsiteY2" fmla="*/ 18493 h 295895"/>
                <a:gd name="connsiteX3" fmla="*/ 686345 w 686345"/>
                <a:gd name="connsiteY3" fmla="*/ 277402 h 295895"/>
                <a:gd name="connsiteX4" fmla="*/ 343173 w 686345"/>
                <a:gd name="connsiteY4" fmla="*/ 277402 h 295895"/>
                <a:gd name="connsiteX5" fmla="*/ 0 w 686345"/>
                <a:gd name="connsiteY5" fmla="*/ 277402 h 295895"/>
                <a:gd name="connsiteX6" fmla="*/ 0 w 686345"/>
                <a:gd name="connsiteY6" fmla="*/ 18493 h 295895"/>
                <a:gd name="connsiteX0" fmla="*/ 0 w 686345"/>
                <a:gd name="connsiteY0" fmla="*/ 17795 h 294498"/>
                <a:gd name="connsiteX1" fmla="*/ 343173 w 686345"/>
                <a:gd name="connsiteY1" fmla="*/ 17795 h 294498"/>
                <a:gd name="connsiteX2" fmla="*/ 686345 w 686345"/>
                <a:gd name="connsiteY2" fmla="*/ 17795 h 294498"/>
                <a:gd name="connsiteX3" fmla="*/ 567283 w 686345"/>
                <a:gd name="connsiteY3" fmla="*/ 214792 h 294498"/>
                <a:gd name="connsiteX4" fmla="*/ 343173 w 686345"/>
                <a:gd name="connsiteY4" fmla="*/ 276704 h 294498"/>
                <a:gd name="connsiteX5" fmla="*/ 0 w 686345"/>
                <a:gd name="connsiteY5" fmla="*/ 276704 h 294498"/>
                <a:gd name="connsiteX6" fmla="*/ 0 w 686345"/>
                <a:gd name="connsiteY6" fmla="*/ 17795 h 294498"/>
                <a:gd name="connsiteX0" fmla="*/ 0 w 686345"/>
                <a:gd name="connsiteY0" fmla="*/ 17795 h 294498"/>
                <a:gd name="connsiteX1" fmla="*/ 343173 w 686345"/>
                <a:gd name="connsiteY1" fmla="*/ 17795 h 294498"/>
                <a:gd name="connsiteX2" fmla="*/ 686345 w 686345"/>
                <a:gd name="connsiteY2" fmla="*/ 17795 h 294498"/>
                <a:gd name="connsiteX3" fmla="*/ 567283 w 686345"/>
                <a:gd name="connsiteY3" fmla="*/ 214792 h 294498"/>
                <a:gd name="connsiteX4" fmla="*/ 343173 w 686345"/>
                <a:gd name="connsiteY4" fmla="*/ 276704 h 294498"/>
                <a:gd name="connsiteX5" fmla="*/ 0 w 686345"/>
                <a:gd name="connsiteY5" fmla="*/ 276704 h 294498"/>
                <a:gd name="connsiteX6" fmla="*/ 0 w 686345"/>
                <a:gd name="connsiteY6" fmla="*/ 17795 h 29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345" h="294498">
                  <a:moveTo>
                    <a:pt x="0" y="17795"/>
                  </a:moveTo>
                  <a:cubicBezTo>
                    <a:pt x="114391" y="-43849"/>
                    <a:pt x="228782" y="79440"/>
                    <a:pt x="343173" y="17795"/>
                  </a:cubicBezTo>
                  <a:cubicBezTo>
                    <a:pt x="457563" y="-43849"/>
                    <a:pt x="571954" y="79440"/>
                    <a:pt x="686345" y="17795"/>
                  </a:cubicBezTo>
                  <a:cubicBezTo>
                    <a:pt x="686345" y="104098"/>
                    <a:pt x="681674" y="153148"/>
                    <a:pt x="567283" y="214792"/>
                  </a:cubicBezTo>
                  <a:cubicBezTo>
                    <a:pt x="452892" y="276436"/>
                    <a:pt x="457563" y="215059"/>
                    <a:pt x="343173" y="276704"/>
                  </a:cubicBezTo>
                  <a:cubicBezTo>
                    <a:pt x="228782" y="338348"/>
                    <a:pt x="114391" y="215059"/>
                    <a:pt x="0" y="276704"/>
                  </a:cubicBezTo>
                  <a:lnTo>
                    <a:pt x="0" y="17795"/>
                  </a:lnTo>
                  <a:close/>
                </a:path>
              </a:pathLst>
            </a:cu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7" name="양쪽 모서리가 둥근 사각형 36"/>
            <p:cNvSpPr/>
            <p:nvPr/>
          </p:nvSpPr>
          <p:spPr>
            <a:xfrm>
              <a:off x="6630937" y="2866762"/>
              <a:ext cx="34895" cy="49463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3766472" y="5739477"/>
            <a:ext cx="454445" cy="813337"/>
            <a:chOff x="3942340" y="2065700"/>
            <a:chExt cx="575770" cy="1030476"/>
          </a:xfrm>
        </p:grpSpPr>
        <p:sp>
          <p:nvSpPr>
            <p:cNvPr id="55" name="양쪽 모서리가 둥근 사각형 54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7" name="양쪽 모서리가 둥근 사각형 246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46" name="그룹 4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48" name="타원 2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49" name="타원 2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0" name="타원 2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1" name="타원 2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4" name="타원 2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5" name="타원 2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6" name="타원 2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7" name="타원 2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282" name="그룹 281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292" name="타원 29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3" name="타원 29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4" name="타원 29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5" name="타원 29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6" name="타원 29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298" name="타원 29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9" name="타원 29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0" name="타원 29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1" name="타원 30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5" name="타원 30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sp>
          <p:nvSpPr>
            <p:cNvPr id="56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</p:grpSp>
      <p:grpSp>
        <p:nvGrpSpPr>
          <p:cNvPr id="333" name="그룹 332"/>
          <p:cNvGrpSpPr/>
          <p:nvPr/>
        </p:nvGrpSpPr>
        <p:grpSpPr>
          <a:xfrm>
            <a:off x="5961977" y="5739477"/>
            <a:ext cx="454445" cy="813337"/>
            <a:chOff x="3942340" y="2065700"/>
            <a:chExt cx="575770" cy="1030476"/>
          </a:xfrm>
        </p:grpSpPr>
        <p:sp>
          <p:nvSpPr>
            <p:cNvPr id="334" name="양쪽 모서리가 둥근 사각형 333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5" name="양쪽 모서리가 둥근 사각형 334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6" name="양쪽 모서리가 둥근 사각형 335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337" name="그룹 336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57" name="타원 35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8" name="타원 35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9" name="타원 35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0" name="타원 35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1" name="타원 36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38" name="그룹 337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52" name="타원 35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3" name="타원 35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4" name="타원 35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5" name="타원 35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6" name="타원 35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39" name="그룹 338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47" name="타원 34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8" name="타원 3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9" name="타원 3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0" name="타원 3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1" name="타원 3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42" name="타원 34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3" name="타원 34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4" name="타원 34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5" name="타원 34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6" name="타원 34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sp>
          <p:nvSpPr>
            <p:cNvPr id="341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483242" y="2265944"/>
            <a:ext cx="426227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320" dirty="0">
                <a:solidFill>
                  <a:srgbClr val="FF5050"/>
                </a:solidFill>
                <a:latin typeface="American Captain" pitchFamily="2" charset="0"/>
              </a:rPr>
              <a:t>Study </a:t>
            </a:r>
            <a:r>
              <a:rPr lang="ko-KR" altLang="en-US" sz="4320" dirty="0">
                <a:solidFill>
                  <a:srgbClr val="FF5050"/>
                </a:solidFill>
                <a:latin typeface="American Captain" pitchFamily="2" charset="0"/>
              </a:rPr>
              <a:t>이성규</a:t>
            </a:r>
            <a:endParaRPr lang="en-US" altLang="ko-KR" sz="4320" dirty="0">
              <a:solidFill>
                <a:srgbClr val="FF5050"/>
              </a:solidFill>
              <a:latin typeface="American Captain" pitchFamily="2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 rot="21289880">
            <a:off x="7165410" y="1588002"/>
            <a:ext cx="28373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3</a:t>
            </a:r>
            <a:r>
              <a:rPr lang="ko-KR" altLang="en-US" sz="480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주차 </a:t>
            </a:r>
            <a:endParaRPr lang="en-US" altLang="ko-KR" sz="4800" dirty="0">
              <a:ln w="12700">
                <a:solidFill>
                  <a:srgbClr val="FF5050"/>
                </a:solidFill>
              </a:ln>
              <a:solidFill>
                <a:schemeClr val="bg1"/>
              </a:solidFill>
              <a:latin typeface="Dopestyle " pitchFamily="2" charset="0"/>
            </a:endParaRPr>
          </a:p>
        </p:txBody>
      </p:sp>
      <p:grpSp>
        <p:nvGrpSpPr>
          <p:cNvPr id="312" name="그룹 311"/>
          <p:cNvGrpSpPr/>
          <p:nvPr/>
        </p:nvGrpSpPr>
        <p:grpSpPr>
          <a:xfrm>
            <a:off x="8407750" y="5739477"/>
            <a:ext cx="454445" cy="813337"/>
            <a:chOff x="3942340" y="2065700"/>
            <a:chExt cx="575770" cy="1030476"/>
          </a:xfrm>
        </p:grpSpPr>
        <p:sp>
          <p:nvSpPr>
            <p:cNvPr id="313" name="양쪽 모서리가 둥근 사각형 312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14" name="양쪽 모서리가 둥근 사각형 313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15" name="양쪽 모서리가 둥근 사각형 314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316" name="그룹 31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69" name="타원 36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70" name="타원 36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71" name="타원 37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72" name="타원 37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74" name="타원 373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17" name="그룹 316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31" name="타원 33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32" name="타원 33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5" name="타원 36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6" name="타원 36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8" name="타원 36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18" name="그룹 317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26" name="타원 325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27" name="타원 326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28" name="타원 327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29" name="타원 328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30" name="타원 329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19" name="그룹 318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21" name="타원 320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22" name="타원 321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23" name="타원 322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24" name="타원 323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25" name="타원 32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sp>
          <p:nvSpPr>
            <p:cNvPr id="320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</p:grpSp>
      <p:grpSp>
        <p:nvGrpSpPr>
          <p:cNvPr id="375" name="그룹 374"/>
          <p:cNvGrpSpPr/>
          <p:nvPr/>
        </p:nvGrpSpPr>
        <p:grpSpPr>
          <a:xfrm>
            <a:off x="10982336" y="5739477"/>
            <a:ext cx="454445" cy="813337"/>
            <a:chOff x="3942340" y="2065700"/>
            <a:chExt cx="575770" cy="1030476"/>
          </a:xfrm>
        </p:grpSpPr>
        <p:sp>
          <p:nvSpPr>
            <p:cNvPr id="376" name="양쪽 모서리가 둥근 사각형 375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77" name="양쪽 모서리가 둥근 사각형 376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78" name="양쪽 모서리가 둥근 사각형 377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379" name="그룹 378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99" name="타원 39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00" name="타원 39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01" name="타원 40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02" name="타원 40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03" name="타원 402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80" name="그룹 379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94" name="타원 39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95" name="타원 394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96" name="타원 395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97" name="타원 396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98" name="타원 39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81" name="그룹 380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89" name="타원 388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90" name="타원 389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91" name="타원 390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92" name="타원 391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93" name="타원 392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82" name="그룹 381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84" name="타원 38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85" name="타원 384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86" name="타원 385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87" name="타원 386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88" name="타원 387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sp>
          <p:nvSpPr>
            <p:cNvPr id="383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845263" y="2909910"/>
            <a:ext cx="2530150" cy="3645403"/>
            <a:chOff x="196386" y="2424925"/>
            <a:chExt cx="2108458" cy="3037836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2" name="그룹 41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98" name="그룹 9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99" name="양쪽 모서리가 둥근 사각형 98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00" name="양쪽 모서리가 둥근 사각형 99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sp>
              <p:nvSpPr>
                <p:cNvPr id="97" name="타원 96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2" name="양쪽 모서리가 둥근 사각형 10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8" name="포인트가 6개인 별 6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grpSp>
        <p:nvGrpSpPr>
          <p:cNvPr id="440" name="그룹 439"/>
          <p:cNvGrpSpPr/>
          <p:nvPr/>
        </p:nvGrpSpPr>
        <p:grpSpPr>
          <a:xfrm>
            <a:off x="4492485" y="5244100"/>
            <a:ext cx="1410995" cy="1304543"/>
            <a:chOff x="1532487" y="1849388"/>
            <a:chExt cx="2005456" cy="1854156"/>
          </a:xfrm>
        </p:grpSpPr>
        <p:sp>
          <p:nvSpPr>
            <p:cNvPr id="441" name="양쪽 모서리가 둥근 사각형 44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444" name="그룹 44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57" name="직사각형 45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445" name="그룹 44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46" name="이등변 삼각형 44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47" name="이등변 삼각형 446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48" name="이등변 삼각형 44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49" name="이등변 삼각형 44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0" name="양쪽 모서리가 둥근 사각형 44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1" name="양쪽 모서리가 둥근 사각형 45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2" name="양쪽 모서리가 둥근 사각형 45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3" name="양쪽 모서리가 둥근 사각형 45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4" name="양쪽 모서리가 둥근 사각형 45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5" name="양쪽 모서리가 둥근 사각형 45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6" name="양쪽 모서리가 둥근 사각형 45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10492671" y="939374"/>
            <a:ext cx="753304" cy="1159825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grpSp>
        <p:nvGrpSpPr>
          <p:cNvPr id="77" name="그룹 76"/>
          <p:cNvGrpSpPr/>
          <p:nvPr/>
        </p:nvGrpSpPr>
        <p:grpSpPr>
          <a:xfrm>
            <a:off x="14351053" y="2491880"/>
            <a:ext cx="1021789" cy="323728"/>
            <a:chOff x="6372200" y="-1172362"/>
            <a:chExt cx="851491" cy="269773"/>
          </a:xfrm>
        </p:grpSpPr>
        <p:sp>
          <p:nvSpPr>
            <p:cNvPr id="76" name="모서리가 둥근 직사각형 75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76" name="모서리가 둥근 직사각형 475"/>
            <p:cNvSpPr/>
            <p:nvPr/>
          </p:nvSpPr>
          <p:spPr>
            <a:xfrm>
              <a:off x="6538446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486" name="그룹 485"/>
          <p:cNvGrpSpPr/>
          <p:nvPr/>
        </p:nvGrpSpPr>
        <p:grpSpPr>
          <a:xfrm rot="10800000">
            <a:off x="13203480" y="1515735"/>
            <a:ext cx="1021789" cy="398562"/>
            <a:chOff x="6372200" y="-1172362"/>
            <a:chExt cx="851491" cy="332135"/>
          </a:xfrm>
        </p:grpSpPr>
        <p:sp>
          <p:nvSpPr>
            <p:cNvPr id="487" name="모서리가 둥근 직사각형 486"/>
            <p:cNvSpPr/>
            <p:nvPr/>
          </p:nvSpPr>
          <p:spPr>
            <a:xfrm>
              <a:off x="6372200" y="-1102940"/>
              <a:ext cx="851491" cy="200351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88" name="모서리가 둥근 직사각형 487"/>
            <p:cNvSpPr/>
            <p:nvPr/>
          </p:nvSpPr>
          <p:spPr>
            <a:xfrm>
              <a:off x="6474910" y="-1172362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89" name="모서리가 둥근 직사각형 488"/>
            <p:cNvSpPr/>
            <p:nvPr/>
          </p:nvSpPr>
          <p:spPr>
            <a:xfrm>
              <a:off x="6594862" y="-964949"/>
              <a:ext cx="530067" cy="124722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104" name="그룹 103"/>
          <p:cNvGrpSpPr/>
          <p:nvPr/>
        </p:nvGrpSpPr>
        <p:grpSpPr>
          <a:xfrm>
            <a:off x="1800618" y="2909908"/>
            <a:ext cx="619428" cy="619428"/>
            <a:chOff x="1146479" y="2577325"/>
            <a:chExt cx="516190" cy="516190"/>
          </a:xfrm>
        </p:grpSpPr>
        <p:sp>
          <p:nvSpPr>
            <p:cNvPr id="502" name="타원 501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03" name="포인트가 6개인 별 502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04" name="타원 503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107" name="그룹 106"/>
          <p:cNvGrpSpPr/>
          <p:nvPr/>
        </p:nvGrpSpPr>
        <p:grpSpPr>
          <a:xfrm>
            <a:off x="5119845" y="1895500"/>
            <a:ext cx="337914" cy="2743214"/>
            <a:chOff x="3758537" y="1579583"/>
            <a:chExt cx="281595" cy="2286012"/>
          </a:xfrm>
        </p:grpSpPr>
        <p:sp>
          <p:nvSpPr>
            <p:cNvPr id="105" name="직사각형 104"/>
            <p:cNvSpPr/>
            <p:nvPr/>
          </p:nvSpPr>
          <p:spPr>
            <a:xfrm>
              <a:off x="3758537" y="1749333"/>
              <a:ext cx="281595" cy="2116262"/>
            </a:xfrm>
            <a:custGeom>
              <a:avLst/>
              <a:gdLst>
                <a:gd name="connsiteX0" fmla="*/ 0 w 281595"/>
                <a:gd name="connsiteY0" fmla="*/ 0 h 2116262"/>
                <a:gd name="connsiteX1" fmla="*/ 281595 w 281595"/>
                <a:gd name="connsiteY1" fmla="*/ 0 h 2116262"/>
                <a:gd name="connsiteX2" fmla="*/ 281595 w 281595"/>
                <a:gd name="connsiteY2" fmla="*/ 2116262 h 2116262"/>
                <a:gd name="connsiteX3" fmla="*/ 0 w 281595"/>
                <a:gd name="connsiteY3" fmla="*/ 2116262 h 2116262"/>
                <a:gd name="connsiteX4" fmla="*/ 0 w 281595"/>
                <a:gd name="connsiteY4" fmla="*/ 0 h 2116262"/>
                <a:gd name="connsiteX0" fmla="*/ 0 w 281595"/>
                <a:gd name="connsiteY0" fmla="*/ 0 h 2116804"/>
                <a:gd name="connsiteX1" fmla="*/ 281595 w 281595"/>
                <a:gd name="connsiteY1" fmla="*/ 0 h 2116804"/>
                <a:gd name="connsiteX2" fmla="*/ 281595 w 281595"/>
                <a:gd name="connsiteY2" fmla="*/ 2116262 h 2116804"/>
                <a:gd name="connsiteX3" fmla="*/ 155354 w 281595"/>
                <a:gd name="connsiteY3" fmla="*/ 2116804 h 2116804"/>
                <a:gd name="connsiteX4" fmla="*/ 0 w 281595"/>
                <a:gd name="connsiteY4" fmla="*/ 2116262 h 2116804"/>
                <a:gd name="connsiteX5" fmla="*/ 0 w 281595"/>
                <a:gd name="connsiteY5" fmla="*/ 0 h 2116804"/>
                <a:gd name="connsiteX0" fmla="*/ 0 w 281595"/>
                <a:gd name="connsiteY0" fmla="*/ 0 h 2116262"/>
                <a:gd name="connsiteX1" fmla="*/ 281595 w 281595"/>
                <a:gd name="connsiteY1" fmla="*/ 0 h 2116262"/>
                <a:gd name="connsiteX2" fmla="*/ 281595 w 281595"/>
                <a:gd name="connsiteY2" fmla="*/ 2116262 h 2116262"/>
                <a:gd name="connsiteX3" fmla="*/ 138685 w 281595"/>
                <a:gd name="connsiteY3" fmla="*/ 1990598 h 2116262"/>
                <a:gd name="connsiteX4" fmla="*/ 0 w 281595"/>
                <a:gd name="connsiteY4" fmla="*/ 2116262 h 2116262"/>
                <a:gd name="connsiteX5" fmla="*/ 0 w 281595"/>
                <a:gd name="connsiteY5" fmla="*/ 0 h 211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1595" h="2116262">
                  <a:moveTo>
                    <a:pt x="0" y="0"/>
                  </a:moveTo>
                  <a:lnTo>
                    <a:pt x="281595" y="0"/>
                  </a:lnTo>
                  <a:lnTo>
                    <a:pt x="281595" y="2116262"/>
                  </a:lnTo>
                  <a:lnTo>
                    <a:pt x="138685" y="1990598"/>
                  </a:lnTo>
                  <a:lnTo>
                    <a:pt x="0" y="2116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6B1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altLang="ko-KR" sz="1920" spc="360" dirty="0">
                  <a:solidFill>
                    <a:srgbClr val="FF5050"/>
                  </a:solidFill>
                  <a:latin typeface="Open Sans Extrabold" panose="020B0906030804020204" pitchFamily="34" charset="0"/>
                  <a:ea typeface="Open Sans Extrabold" panose="020B0906030804020204" pitchFamily="34" charset="0"/>
                  <a:cs typeface="Open Sans Extrabold" panose="020B0906030804020204" pitchFamily="34" charset="0"/>
                </a:rPr>
                <a:t>CONTENTS</a:t>
              </a:r>
              <a:endParaRPr lang="ko-KR" altLang="en-US" sz="1920" spc="360" dirty="0">
                <a:solidFill>
                  <a:srgbClr val="FF5050"/>
                </a:solidFill>
                <a:latin typeface="Open Sans Extrabold" panose="020B0906030804020204" pitchFamily="34" charset="0"/>
                <a:cs typeface="Open Sans Extrabold" panose="020B0906030804020204" pitchFamily="34" charset="0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3995936" y="1579583"/>
              <a:ext cx="18000" cy="1800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06" name="직사각형 505"/>
            <p:cNvSpPr/>
            <p:nvPr/>
          </p:nvSpPr>
          <p:spPr>
            <a:xfrm>
              <a:off x="3786888" y="1579583"/>
              <a:ext cx="18000" cy="180000"/>
            </a:xfrm>
            <a:prstGeom prst="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4780507" y="454166"/>
            <a:ext cx="1016592" cy="1565197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110" name="직사각형 109"/>
          <p:cNvSpPr/>
          <p:nvPr/>
        </p:nvSpPr>
        <p:spPr>
          <a:xfrm>
            <a:off x="6662050" y="-7078619"/>
            <a:ext cx="4948062" cy="66682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67" name="그룹 66"/>
          <p:cNvGrpSpPr/>
          <p:nvPr/>
        </p:nvGrpSpPr>
        <p:grpSpPr>
          <a:xfrm>
            <a:off x="6571450" y="-632251"/>
            <a:ext cx="177038" cy="7344816"/>
            <a:chOff x="5797119" y="1774998"/>
            <a:chExt cx="144016" cy="3688348"/>
          </a:xfrm>
        </p:grpSpPr>
        <p:sp>
          <p:nvSpPr>
            <p:cNvPr id="8" name="양쪽 모서리가 둥근 사각형 7"/>
            <p:cNvSpPr/>
            <p:nvPr/>
          </p:nvSpPr>
          <p:spPr>
            <a:xfrm>
              <a:off x="5797119" y="1774998"/>
              <a:ext cx="144016" cy="368834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72" name="양쪽 모서리가 둥근 사각형 271"/>
            <p:cNvSpPr/>
            <p:nvPr/>
          </p:nvSpPr>
          <p:spPr>
            <a:xfrm>
              <a:off x="5846150" y="1818513"/>
              <a:ext cx="46973" cy="362149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286" name="그룹 285"/>
          <p:cNvGrpSpPr/>
          <p:nvPr/>
        </p:nvGrpSpPr>
        <p:grpSpPr>
          <a:xfrm>
            <a:off x="6113766" y="-410372"/>
            <a:ext cx="1105852" cy="307058"/>
            <a:chOff x="4094263" y="2713995"/>
            <a:chExt cx="921543" cy="255882"/>
          </a:xfrm>
        </p:grpSpPr>
        <p:sp>
          <p:nvSpPr>
            <p:cNvPr id="302" name="모서리가 둥근 직사각형 301"/>
            <p:cNvSpPr/>
            <p:nvPr/>
          </p:nvSpPr>
          <p:spPr>
            <a:xfrm>
              <a:off x="4094263" y="2713995"/>
              <a:ext cx="921543" cy="195060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03" name="양쪽 모서리가 둥근 사각형 302"/>
            <p:cNvSpPr/>
            <p:nvPr/>
          </p:nvSpPr>
          <p:spPr>
            <a:xfrm rot="10800000">
              <a:off x="4183476" y="2909054"/>
              <a:ext cx="743117" cy="6082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304" name="그룹 303"/>
            <p:cNvGrpSpPr/>
            <p:nvPr/>
          </p:nvGrpSpPr>
          <p:grpSpPr>
            <a:xfrm>
              <a:off x="4178210" y="2765053"/>
              <a:ext cx="753648" cy="92943"/>
              <a:chOff x="4174815" y="2740508"/>
              <a:chExt cx="753648" cy="136449"/>
            </a:xfrm>
          </p:grpSpPr>
          <p:sp>
            <p:nvSpPr>
              <p:cNvPr id="306" name="모서리가 둥근 직사각형 305"/>
              <p:cNvSpPr/>
              <p:nvPr/>
            </p:nvSpPr>
            <p:spPr>
              <a:xfrm>
                <a:off x="417481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7" name="모서리가 둥근 직사각형 306"/>
              <p:cNvSpPr/>
              <p:nvPr/>
            </p:nvSpPr>
            <p:spPr>
              <a:xfrm>
                <a:off x="4856455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8" name="모서리가 둥근 직사각형 307"/>
              <p:cNvSpPr/>
              <p:nvPr/>
            </p:nvSpPr>
            <p:spPr>
              <a:xfrm>
                <a:off x="4720127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9" name="모서리가 둥근 직사각형 308"/>
              <p:cNvSpPr/>
              <p:nvPr/>
            </p:nvSpPr>
            <p:spPr>
              <a:xfrm>
                <a:off x="4583799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10" name="모서리가 둥근 직사각형 309"/>
              <p:cNvSpPr/>
              <p:nvPr/>
            </p:nvSpPr>
            <p:spPr>
              <a:xfrm>
                <a:off x="4447471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11" name="모서리가 둥근 직사각형 310"/>
              <p:cNvSpPr/>
              <p:nvPr/>
            </p:nvSpPr>
            <p:spPr>
              <a:xfrm>
                <a:off x="4311143" y="2740508"/>
                <a:ext cx="72008" cy="136449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362" name="직사각형 36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20126719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77778E-7 2.22222E-6 L 2.77778E-7 0.97833 " pathEditMode="relative" rAng="0" ptsTypes="AA">
                                      <p:cBhvr>
                                        <p:cTn id="6" dur="4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9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3000" accel="18000" decel="82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33333E-6 2.13115E-6 C 3.33333E-6 2.13115E-6 -0.00122 0.13059 -0.00122 0.13087 C -0.01042 0.12031 -0.00938 0.00444 3.33333E-6 2.13115E-6 Z " pathEditMode="relative" rAng="0" ptsTypes="fff">
                                      <p:cBhvr>
                                        <p:cTn id="18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1" y="653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1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1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2" presetClass="emph" presetSubtype="0" repeatCount="indefinite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2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149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16100"/>
                                  </p:stCondLst>
                                  <p:childTnLst>
                                    <p:animMotion origin="layout" path="M -5.55556E-7 3.33333E-6 L -5.55556E-7 1.03055 " pathEditMode="relative" rAng="0" ptsTypes="AA">
                                      <p:cBhvr>
                                        <p:cTn id="35" dur="22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152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32" presetClass="emph" presetSubtype="0" repeatCount="indefinite" fill="hold" nodeType="withEffect">
                                  <p:stCondLst>
                                    <p:cond delay="15900"/>
                                  </p:stCondLst>
                                  <p:childTnLst>
                                    <p:animRot by="120000">
                                      <p:cBhvr>
                                        <p:cTn id="37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289E-7 C 4.16667E-6 -0.00028 0.00086 -0.07419 0.00086 -0.07419 C 0.00972 -0.06863 0.0085 -0.00306 4.16667E-6 -4.0289E-7 Z " pathEditMode="relative" rAng="0" ptsTypes="fff">
                                      <p:cBhvr>
                                        <p:cTn id="43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6" y="-372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3.33333E-6 L -1.18056 3.33333E-6 " pathEditMode="relative" rAng="0" ptsTypes="AA">
                                      <p:cBhvr>
                                        <p:cTn id="45" dur="98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45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9.55025E-7 L -1.40469 -9.55025E-7 " pathEditMode="relative" rAng="0" ptsTypes="AA">
                                      <p:cBhvr>
                                        <p:cTn id="47" dur="136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243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repeatCount="indefinite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034 0 L -1.41841 0 " pathEditMode="relative" rAng="0" ptsTypes="AA">
                                      <p:cBhvr>
                                        <p:cTn id="49" dur="12700" fill="hold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93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3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58" grpId="0"/>
      <p:bldP spid="258" grpId="1"/>
      <p:bldP spid="1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양쪽 모서리가 둥근 사각형 4">
            <a:extLst>
              <a:ext uri="{FF2B5EF4-FFF2-40B4-BE49-F238E27FC236}">
                <a16:creationId xmlns:a16="http://schemas.microsoft.com/office/drawing/2014/main" id="{D1B32E3E-7552-E62A-995E-963D3B54F75F}"/>
              </a:ext>
            </a:extLst>
          </p:cNvPr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57" name="그림 56">
            <a:extLst>
              <a:ext uri="{FF2B5EF4-FFF2-40B4-BE49-F238E27FC236}">
                <a16:creationId xmlns:a16="http://schemas.microsoft.com/office/drawing/2014/main" id="{CB25ED3E-CCF5-0E94-7D43-D2D1B79BC1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162" y="1272702"/>
            <a:ext cx="781826" cy="781826"/>
          </a:xfrm>
          <a:prstGeom prst="rect">
            <a:avLst/>
          </a:prstGeom>
        </p:spPr>
      </p:pic>
      <p:sp>
        <p:nvSpPr>
          <p:cNvPr id="58" name="타원 57">
            <a:extLst>
              <a:ext uri="{FF2B5EF4-FFF2-40B4-BE49-F238E27FC236}">
                <a16:creationId xmlns:a16="http://schemas.microsoft.com/office/drawing/2014/main" id="{13535169-B965-1D78-A734-BCE4D87EEFE1}"/>
              </a:ext>
            </a:extLst>
          </p:cNvPr>
          <p:cNvSpPr/>
          <p:nvPr/>
        </p:nvSpPr>
        <p:spPr>
          <a:xfrm>
            <a:off x="2452518" y="308369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A47D7BD-D2B4-CAEB-5609-FD586DF4D779}"/>
              </a:ext>
            </a:extLst>
          </p:cNvPr>
          <p:cNvGrpSpPr/>
          <p:nvPr/>
        </p:nvGrpSpPr>
        <p:grpSpPr>
          <a:xfrm>
            <a:off x="1016763" y="2054528"/>
            <a:ext cx="2242265" cy="4303776"/>
            <a:chOff x="2878376" y="2279904"/>
            <a:chExt cx="2242265" cy="4303776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86287880-1D9F-4E69-1065-75E4AD944E44}"/>
                </a:ext>
              </a:extLst>
            </p:cNvPr>
            <p:cNvSpPr txBox="1"/>
            <p:nvPr/>
          </p:nvSpPr>
          <p:spPr>
            <a:xfrm>
              <a:off x="3153688" y="2279904"/>
              <a:ext cx="169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Memory Heap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61" name="그룹 60">
              <a:extLst>
                <a:ext uri="{FF2B5EF4-FFF2-40B4-BE49-F238E27FC236}">
                  <a16:creationId xmlns:a16="http://schemas.microsoft.com/office/drawing/2014/main" id="{C60D2B3D-5AAA-45B8-12A0-08159170205E}"/>
                </a:ext>
              </a:extLst>
            </p:cNvPr>
            <p:cNvGrpSpPr/>
            <p:nvPr/>
          </p:nvGrpSpPr>
          <p:grpSpPr>
            <a:xfrm>
              <a:off x="2878376" y="2834640"/>
              <a:ext cx="2242265" cy="3749040"/>
              <a:chOff x="2878376" y="2834640"/>
              <a:chExt cx="2242265" cy="3749040"/>
            </a:xfrm>
          </p:grpSpPr>
          <p:sp>
            <p:nvSpPr>
              <p:cNvPr id="62" name="사각형: 둥근 모서리 61">
                <a:extLst>
                  <a:ext uri="{FF2B5EF4-FFF2-40B4-BE49-F238E27FC236}">
                    <a16:creationId xmlns:a16="http://schemas.microsoft.com/office/drawing/2014/main" id="{FB69DAD8-8E54-06BE-D4CB-7BBB98024555}"/>
                  </a:ext>
                </a:extLst>
              </p:cNvPr>
              <p:cNvSpPr/>
              <p:nvPr/>
            </p:nvSpPr>
            <p:spPr>
              <a:xfrm>
                <a:off x="2878376" y="2834640"/>
                <a:ext cx="2242265" cy="3749040"/>
              </a:xfrm>
              <a:prstGeom prst="roundRect">
                <a:avLst/>
              </a:prstGeom>
              <a:solidFill>
                <a:srgbClr val="333F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63" name="타원 62">
                <a:extLst>
                  <a:ext uri="{FF2B5EF4-FFF2-40B4-BE49-F238E27FC236}">
                    <a16:creationId xmlns:a16="http://schemas.microsoft.com/office/drawing/2014/main" id="{3145EF30-8A90-F339-C51F-8C74B90FEA8A}"/>
                  </a:ext>
                </a:extLst>
              </p:cNvPr>
              <p:cNvSpPr/>
              <p:nvPr/>
            </p:nvSpPr>
            <p:spPr>
              <a:xfrm>
                <a:off x="3347174" y="3282442"/>
                <a:ext cx="293116" cy="293116"/>
              </a:xfrm>
              <a:prstGeom prst="ellipse">
                <a:avLst/>
              </a:prstGeom>
              <a:solidFill>
                <a:srgbClr val="60D836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8F8D36AE-6027-D2E6-93DC-1D90F39FAC09}"/>
                  </a:ext>
                </a:extLst>
              </p:cNvPr>
              <p:cNvSpPr/>
              <p:nvPr/>
            </p:nvSpPr>
            <p:spPr>
              <a:xfrm>
                <a:off x="4229570" y="4003600"/>
                <a:ext cx="293116" cy="293116"/>
              </a:xfrm>
              <a:prstGeom prst="ellipse">
                <a:avLst/>
              </a:prstGeom>
              <a:solidFill>
                <a:srgbClr val="EE220D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2B12D79B-A229-3145-3DC9-EA93389EDE5A}"/>
                  </a:ext>
                </a:extLst>
              </p:cNvPr>
              <p:cNvSpPr/>
              <p:nvPr/>
            </p:nvSpPr>
            <p:spPr>
              <a:xfrm>
                <a:off x="3347174" y="4806442"/>
                <a:ext cx="293116" cy="293116"/>
              </a:xfrm>
              <a:prstGeom prst="ellipse">
                <a:avLst/>
              </a:prstGeom>
              <a:solidFill>
                <a:srgbClr val="EF5FA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0C77CD5E-7FFD-E197-FFB6-42BD63522B23}"/>
                  </a:ext>
                </a:extLst>
              </p:cNvPr>
              <p:cNvSpPr/>
              <p:nvPr/>
            </p:nvSpPr>
            <p:spPr>
              <a:xfrm>
                <a:off x="4032974" y="5376431"/>
                <a:ext cx="293116" cy="293116"/>
              </a:xfrm>
              <a:prstGeom prst="ellipse">
                <a:avLst/>
              </a:prstGeom>
              <a:solidFill>
                <a:srgbClr val="01A2FF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85A781FE-82A3-888A-FD71-A9EDA26F6A30}"/>
              </a:ext>
            </a:extLst>
          </p:cNvPr>
          <p:cNvGrpSpPr/>
          <p:nvPr/>
        </p:nvGrpSpPr>
        <p:grpSpPr>
          <a:xfrm>
            <a:off x="3530775" y="2054528"/>
            <a:ext cx="2242265" cy="4303776"/>
            <a:chOff x="7378748" y="2279904"/>
            <a:chExt cx="2242265" cy="430377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FFA2036-F61D-88D4-33D5-7CDB62ED31E4}"/>
                </a:ext>
              </a:extLst>
            </p:cNvPr>
            <p:cNvSpPr txBox="1"/>
            <p:nvPr/>
          </p:nvSpPr>
          <p:spPr>
            <a:xfrm>
              <a:off x="7870843" y="2279904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 Stack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520AF118-A117-8A47-DE81-CA7544D24361}"/>
                </a:ext>
              </a:extLst>
            </p:cNvPr>
            <p:cNvGrpSpPr/>
            <p:nvPr/>
          </p:nvGrpSpPr>
          <p:grpSpPr>
            <a:xfrm>
              <a:off x="7378748" y="2834640"/>
              <a:ext cx="2242265" cy="3749040"/>
              <a:chOff x="7378748" y="2834640"/>
              <a:chExt cx="2242265" cy="3749040"/>
            </a:xfrm>
          </p:grpSpPr>
          <p:sp>
            <p:nvSpPr>
              <p:cNvPr id="70" name="사각형: 둥근 모서리 13">
                <a:extLst>
                  <a:ext uri="{FF2B5EF4-FFF2-40B4-BE49-F238E27FC236}">
                    <a16:creationId xmlns:a16="http://schemas.microsoft.com/office/drawing/2014/main" id="{C384CA8D-74FF-5EA8-5F2A-855C4246B4FD}"/>
                  </a:ext>
                </a:extLst>
              </p:cNvPr>
              <p:cNvSpPr/>
              <p:nvPr/>
            </p:nvSpPr>
            <p:spPr>
              <a:xfrm>
                <a:off x="7378748" y="2834640"/>
                <a:ext cx="2242265" cy="3749040"/>
              </a:xfrm>
              <a:custGeom>
                <a:avLst/>
                <a:gdLst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921" h="3749040">
                    <a:moveTo>
                      <a:pt x="0" y="464829"/>
                    </a:moveTo>
                    <a:cubicBezTo>
                      <a:pt x="0" y="208111"/>
                      <a:pt x="208111" y="0"/>
                      <a:pt x="464829" y="0"/>
                    </a:cubicBezTo>
                    <a:lnTo>
                      <a:pt x="2324092" y="0"/>
                    </a:lnTo>
                    <a:cubicBezTo>
                      <a:pt x="2580810" y="0"/>
                      <a:pt x="2788921" y="208111"/>
                      <a:pt x="2788921" y="464829"/>
                    </a:cubicBezTo>
                    <a:lnTo>
                      <a:pt x="2788921" y="3284211"/>
                    </a:lnTo>
                    <a:cubicBezTo>
                      <a:pt x="2788921" y="3540929"/>
                      <a:pt x="2580810" y="3749040"/>
                      <a:pt x="2324092" y="3749040"/>
                    </a:cubicBezTo>
                    <a:lnTo>
                      <a:pt x="464829" y="3749040"/>
                    </a:lnTo>
                    <a:cubicBezTo>
                      <a:pt x="208111" y="3749040"/>
                      <a:pt x="0" y="3540929"/>
                      <a:pt x="0" y="3284211"/>
                    </a:cubicBezTo>
                    <a:lnTo>
                      <a:pt x="0" y="464829"/>
                    </a:lnTo>
                    <a:close/>
                  </a:path>
                </a:pathLst>
              </a:custGeom>
              <a:solidFill>
                <a:srgbClr val="333F50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71" name="직사각형 70">
                <a:extLst>
                  <a:ext uri="{FF2B5EF4-FFF2-40B4-BE49-F238E27FC236}">
                    <a16:creationId xmlns:a16="http://schemas.microsoft.com/office/drawing/2014/main" id="{A53F3AA1-879A-F472-CA13-03C51C84AF2B}"/>
                  </a:ext>
                </a:extLst>
              </p:cNvPr>
              <p:cNvSpPr/>
              <p:nvPr/>
            </p:nvSpPr>
            <p:spPr>
              <a:xfrm>
                <a:off x="7554758" y="5902465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72" name="직사각형 71">
                <a:extLst>
                  <a:ext uri="{FF2B5EF4-FFF2-40B4-BE49-F238E27FC236}">
                    <a16:creationId xmlns:a16="http://schemas.microsoft.com/office/drawing/2014/main" id="{1B478BF3-808E-3A9E-63D3-5C566B08E9E4}"/>
                  </a:ext>
                </a:extLst>
              </p:cNvPr>
              <p:cNvSpPr/>
              <p:nvPr/>
            </p:nvSpPr>
            <p:spPr>
              <a:xfrm>
                <a:off x="7554758" y="5269249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73" name="직사각형 72">
                <a:extLst>
                  <a:ext uri="{FF2B5EF4-FFF2-40B4-BE49-F238E27FC236}">
                    <a16:creationId xmlns:a16="http://schemas.microsoft.com/office/drawing/2014/main" id="{49725701-07FE-3ADB-E67E-C5F2719E8E36}"/>
                  </a:ext>
                </a:extLst>
              </p:cNvPr>
              <p:cNvSpPr/>
              <p:nvPr/>
            </p:nvSpPr>
            <p:spPr>
              <a:xfrm>
                <a:off x="7554758" y="4636033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1E274970-C434-54DC-002B-F4FE142024DB}"/>
              </a:ext>
            </a:extLst>
          </p:cNvPr>
          <p:cNvSpPr/>
          <p:nvPr/>
        </p:nvSpPr>
        <p:spPr>
          <a:xfrm>
            <a:off x="885091" y="921483"/>
            <a:ext cx="5218648" cy="5566636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75" name="화살표: 오른쪽 74">
            <a:extLst>
              <a:ext uri="{FF2B5EF4-FFF2-40B4-BE49-F238E27FC236}">
                <a16:creationId xmlns:a16="http://schemas.microsoft.com/office/drawing/2014/main" id="{30037438-4A32-39DB-7ED2-7316223B556D}"/>
              </a:ext>
            </a:extLst>
          </p:cNvPr>
          <p:cNvSpPr/>
          <p:nvPr/>
        </p:nvSpPr>
        <p:spPr>
          <a:xfrm>
            <a:off x="6252661" y="1970106"/>
            <a:ext cx="1046480" cy="510404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4A6486DC-8C2B-A4D3-2B0D-70DF13FD72A6}"/>
              </a:ext>
            </a:extLst>
          </p:cNvPr>
          <p:cNvGrpSpPr/>
          <p:nvPr/>
        </p:nvGrpSpPr>
        <p:grpSpPr>
          <a:xfrm>
            <a:off x="7726978" y="1617213"/>
            <a:ext cx="3647440" cy="1400334"/>
            <a:chOff x="7559040" y="1691314"/>
            <a:chExt cx="3647440" cy="1400334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015265B-64AF-3AF9-3E40-35194830A3E2}"/>
                </a:ext>
              </a:extLst>
            </p:cNvPr>
            <p:cNvSpPr txBox="1"/>
            <p:nvPr/>
          </p:nvSpPr>
          <p:spPr>
            <a:xfrm>
              <a:off x="7559040" y="1691314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DOM(document)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6505C82-660A-FB37-E024-916124AC3704}"/>
                </a:ext>
              </a:extLst>
            </p:cNvPr>
            <p:cNvSpPr txBox="1"/>
            <p:nvPr/>
          </p:nvSpPr>
          <p:spPr>
            <a:xfrm>
              <a:off x="7559040" y="2201718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AJAX(</a:t>
              </a:r>
              <a:r>
                <a:rPr lang="en-US" altLang="ko-KR" dirty="0" err="1">
                  <a:solidFill>
                    <a:schemeClr val="bg1"/>
                  </a:solidFill>
                </a:rPr>
                <a:t>XMLHttpRequest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5615FBC-25C8-9314-D147-1DE1631C0C7E}"/>
                </a:ext>
              </a:extLst>
            </p:cNvPr>
            <p:cNvSpPr txBox="1"/>
            <p:nvPr/>
          </p:nvSpPr>
          <p:spPr>
            <a:xfrm>
              <a:off x="7559040" y="2722316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Timeout(</a:t>
              </a:r>
              <a:r>
                <a:rPr lang="en-US" altLang="ko-KR" dirty="0" err="1">
                  <a:solidFill>
                    <a:schemeClr val="bg1"/>
                  </a:solidFill>
                </a:rPr>
                <a:t>setTimeout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41ADD4CD-6C4F-3FA7-60A8-A7625A97CC1E}"/>
              </a:ext>
            </a:extLst>
          </p:cNvPr>
          <p:cNvGrpSpPr/>
          <p:nvPr/>
        </p:nvGrpSpPr>
        <p:grpSpPr>
          <a:xfrm>
            <a:off x="8396118" y="5063429"/>
            <a:ext cx="3029776" cy="1171893"/>
            <a:chOff x="8176704" y="5210619"/>
            <a:chExt cx="3029776" cy="1171893"/>
          </a:xfrm>
        </p:grpSpPr>
        <p:sp>
          <p:nvSpPr>
            <p:cNvPr id="81" name="사각형: 둥근 모서리 80">
              <a:extLst>
                <a:ext uri="{FF2B5EF4-FFF2-40B4-BE49-F238E27FC236}">
                  <a16:creationId xmlns:a16="http://schemas.microsoft.com/office/drawing/2014/main" id="{37CA959D-77B3-1892-D7B2-959D2F97A782}"/>
                </a:ext>
              </a:extLst>
            </p:cNvPr>
            <p:cNvSpPr/>
            <p:nvPr/>
          </p:nvSpPr>
          <p:spPr>
            <a:xfrm>
              <a:off x="8176704" y="5658844"/>
              <a:ext cx="3029776" cy="723668"/>
            </a:xfrm>
            <a:prstGeom prst="round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E2DAB116-6686-ECFC-9D9D-D9C2FFFA1783}"/>
                </a:ext>
              </a:extLst>
            </p:cNvPr>
            <p:cNvSpPr/>
            <p:nvPr/>
          </p:nvSpPr>
          <p:spPr>
            <a:xfrm>
              <a:off x="8308818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85C9CE0-01A3-4505-0FA5-5F713757673F}"/>
                </a:ext>
              </a:extLst>
            </p:cNvPr>
            <p:cNvSpPr/>
            <p:nvPr/>
          </p:nvSpPr>
          <p:spPr>
            <a:xfrm>
              <a:off x="9000205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BD91F0D4-69D8-426B-739C-3410C71B8C98}"/>
                </a:ext>
              </a:extLst>
            </p:cNvPr>
            <p:cNvSpPr/>
            <p:nvPr/>
          </p:nvSpPr>
          <p:spPr>
            <a:xfrm>
              <a:off x="9691592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466B6430-A19B-AAF4-B736-4E7B01E08242}"/>
                </a:ext>
              </a:extLst>
            </p:cNvPr>
            <p:cNvSpPr txBox="1"/>
            <p:nvPr/>
          </p:nvSpPr>
          <p:spPr>
            <a:xfrm>
              <a:off x="8739285" y="5210619"/>
              <a:ext cx="192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Callback Queue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8F1E3275-D564-DE91-B8CE-A50B9C2F8B98}"/>
              </a:ext>
            </a:extLst>
          </p:cNvPr>
          <p:cNvSpPr txBox="1"/>
          <p:nvPr/>
        </p:nvSpPr>
        <p:spPr>
          <a:xfrm>
            <a:off x="6305765" y="5063429"/>
            <a:ext cx="13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Event loop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7" name="그래픽 86" descr="반복 단색으로 채워진">
            <a:extLst>
              <a:ext uri="{FF2B5EF4-FFF2-40B4-BE49-F238E27FC236}">
                <a16:creationId xmlns:a16="http://schemas.microsoft.com/office/drawing/2014/main" id="{05807880-E60A-9B01-0C8E-D8943D55AC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540743" y="5446618"/>
            <a:ext cx="838910" cy="838910"/>
          </a:xfrm>
          <a:prstGeom prst="rect">
            <a:avLst/>
          </a:prstGeom>
        </p:spPr>
      </p:pic>
      <p:sp>
        <p:nvSpPr>
          <p:cNvPr id="88" name="화살표: 오른쪽 87">
            <a:extLst>
              <a:ext uri="{FF2B5EF4-FFF2-40B4-BE49-F238E27FC236}">
                <a16:creationId xmlns:a16="http://schemas.microsoft.com/office/drawing/2014/main" id="{96777235-7080-21FE-AC5D-D23D8B9C1C20}"/>
              </a:ext>
            </a:extLst>
          </p:cNvPr>
          <p:cNvSpPr/>
          <p:nvPr/>
        </p:nvSpPr>
        <p:spPr>
          <a:xfrm flipH="1">
            <a:off x="7566207" y="5687567"/>
            <a:ext cx="731981" cy="357012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6EDFF519-6F33-7F20-DD46-6BC9ED8666A3}"/>
              </a:ext>
            </a:extLst>
          </p:cNvPr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</p:spTree>
    <p:extLst>
      <p:ext uri="{BB962C8B-B14F-4D97-AF65-F5344CB8AC3E}">
        <p14:creationId xmlns:p14="http://schemas.microsoft.com/office/powerpoint/2010/main" val="195382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양쪽 모서리가 둥근 사각형 4">
            <a:extLst>
              <a:ext uri="{FF2B5EF4-FFF2-40B4-BE49-F238E27FC236}">
                <a16:creationId xmlns:a16="http://schemas.microsoft.com/office/drawing/2014/main" id="{B980EDB0-1F58-1351-A41F-B721F30DC5DF}"/>
              </a:ext>
            </a:extLst>
          </p:cNvPr>
          <p:cNvSpPr/>
          <p:nvPr/>
        </p:nvSpPr>
        <p:spPr>
          <a:xfrm>
            <a:off x="464457" y="391886"/>
            <a:ext cx="11350172" cy="6466114"/>
          </a:xfrm>
          <a:prstGeom prst="round2SameRect">
            <a:avLst>
              <a:gd name="adj1" fmla="val 5121"/>
              <a:gd name="adj2" fmla="val 0"/>
            </a:avLst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2" latinLnBrk="0">
              <a:lnSpc>
                <a:spcPct val="150000"/>
              </a:lnSpc>
              <a:defRPr/>
            </a:pPr>
            <a:endParaRPr lang="en-US" altLang="ko-KR" sz="2400" b="1" kern="0" dirty="0">
              <a:solidFill>
                <a:schemeClr val="bg1"/>
              </a:solidFill>
            </a:endParaRPr>
          </a:p>
        </p:txBody>
      </p: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08BC8516-AE41-00DE-FB06-A4068D781A05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6" name="function">
            <a:extLst>
              <a:ext uri="{FF2B5EF4-FFF2-40B4-BE49-F238E27FC236}">
                <a16:creationId xmlns:a16="http://schemas.microsoft.com/office/drawing/2014/main" id="{EE27F284-57EB-2532-D3F0-50BDCFB7506A}"/>
              </a:ext>
            </a:extLst>
          </p:cNvPr>
          <p:cNvSpPr/>
          <p:nvPr/>
        </p:nvSpPr>
        <p:spPr>
          <a:xfrm>
            <a:off x="7928350" y="2480333"/>
            <a:ext cx="2052481" cy="1144610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Function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27" name="Code">
            <a:extLst>
              <a:ext uri="{FF2B5EF4-FFF2-40B4-BE49-F238E27FC236}">
                <a16:creationId xmlns:a16="http://schemas.microsoft.com/office/drawing/2014/main" id="{96149E07-B29B-934B-9306-97387C1D355D}"/>
              </a:ext>
            </a:extLst>
          </p:cNvPr>
          <p:cNvGrpSpPr/>
          <p:nvPr/>
        </p:nvGrpSpPr>
        <p:grpSpPr>
          <a:xfrm>
            <a:off x="877352" y="1791093"/>
            <a:ext cx="3129042" cy="4415743"/>
            <a:chOff x="877352" y="1791093"/>
            <a:chExt cx="3129042" cy="4415743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79BED60E-C2D2-8D4A-A903-1F12AAA5E099}"/>
                </a:ext>
              </a:extLst>
            </p:cNvPr>
            <p:cNvSpPr/>
            <p:nvPr/>
          </p:nvSpPr>
          <p:spPr>
            <a:xfrm>
              <a:off x="877352" y="2336800"/>
              <a:ext cx="3129042" cy="387003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E86665-CFAF-7826-FD98-FC704BCD73E9}"/>
                </a:ext>
              </a:extLst>
            </p:cNvPr>
            <p:cNvSpPr txBox="1"/>
            <p:nvPr/>
          </p:nvSpPr>
          <p:spPr>
            <a:xfrm flipH="1">
              <a:off x="1979251" y="1791093"/>
              <a:ext cx="925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Code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Call stack">
            <a:extLst>
              <a:ext uri="{FF2B5EF4-FFF2-40B4-BE49-F238E27FC236}">
                <a16:creationId xmlns:a16="http://schemas.microsoft.com/office/drawing/2014/main" id="{97B3F740-5368-4817-3403-FD24A091032A}"/>
              </a:ext>
            </a:extLst>
          </p:cNvPr>
          <p:cNvGrpSpPr/>
          <p:nvPr/>
        </p:nvGrpSpPr>
        <p:grpSpPr>
          <a:xfrm>
            <a:off x="4337880" y="1791092"/>
            <a:ext cx="2193190" cy="4415744"/>
            <a:chOff x="4337880" y="1791092"/>
            <a:chExt cx="2193190" cy="4415744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6FDB4491-7D57-5C59-24A2-7A6D27D53D4A}"/>
                </a:ext>
              </a:extLst>
            </p:cNvPr>
            <p:cNvSpPr/>
            <p:nvPr/>
          </p:nvSpPr>
          <p:spPr>
            <a:xfrm>
              <a:off x="4337880" y="2336800"/>
              <a:ext cx="2193190" cy="387003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381AF86-50DD-6F88-91F6-64D61F4B9BF5}"/>
                </a:ext>
              </a:extLst>
            </p:cNvPr>
            <p:cNvSpPr txBox="1"/>
            <p:nvPr/>
          </p:nvSpPr>
          <p:spPr>
            <a:xfrm flipH="1">
              <a:off x="4654866" y="1791092"/>
              <a:ext cx="1559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Call Stack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1.5초 타이머 끝">
            <a:extLst>
              <a:ext uri="{FF2B5EF4-FFF2-40B4-BE49-F238E27FC236}">
                <a16:creationId xmlns:a16="http://schemas.microsoft.com/office/drawing/2014/main" id="{8045864F-28CE-3D90-0A9F-081A808F5F55}"/>
              </a:ext>
            </a:extLst>
          </p:cNvPr>
          <p:cNvSpPr/>
          <p:nvPr/>
        </p:nvSpPr>
        <p:spPr>
          <a:xfrm>
            <a:off x="7889563" y="2799480"/>
            <a:ext cx="2130052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1.5</a:t>
            </a:r>
            <a:r>
              <a:rPr lang="ko-KR" altLang="en-US" sz="2000" kern="0" dirty="0">
                <a:solidFill>
                  <a:sysClr val="windowText" lastClr="000000"/>
                </a:solidFill>
              </a:rPr>
              <a:t>초 타이머 끝</a:t>
            </a:r>
            <a:r>
              <a:rPr lang="en-US" altLang="ko-KR" sz="2000" kern="0" dirty="0">
                <a:solidFill>
                  <a:sysClr val="windowText" lastClr="000000"/>
                </a:solidFill>
              </a:rPr>
              <a:t>1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34" name="Web APIs">
            <a:extLst>
              <a:ext uri="{FF2B5EF4-FFF2-40B4-BE49-F238E27FC236}">
                <a16:creationId xmlns:a16="http://schemas.microsoft.com/office/drawing/2014/main" id="{984D3AA3-3683-6232-F0F4-FA22C8623B0E}"/>
              </a:ext>
            </a:extLst>
          </p:cNvPr>
          <p:cNvGrpSpPr/>
          <p:nvPr/>
        </p:nvGrpSpPr>
        <p:grpSpPr>
          <a:xfrm>
            <a:off x="6862556" y="1791092"/>
            <a:ext cx="4184073" cy="1962109"/>
            <a:chOff x="6862556" y="1791092"/>
            <a:chExt cx="4184073" cy="1962109"/>
          </a:xfrm>
        </p:grpSpPr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2876A386-E3CC-8139-12B6-4D0A978C9E6D}"/>
                </a:ext>
              </a:extLst>
            </p:cNvPr>
            <p:cNvSpPr/>
            <p:nvPr/>
          </p:nvSpPr>
          <p:spPr>
            <a:xfrm>
              <a:off x="6862556" y="2336800"/>
              <a:ext cx="4184073" cy="1416401"/>
            </a:xfrm>
            <a:prstGeom prst="roundRect">
              <a:avLst/>
            </a:prstGeom>
            <a:solidFill>
              <a:srgbClr val="333F5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A0CC5D-31AF-A066-1012-FBFB49F1A3E1}"/>
                </a:ext>
              </a:extLst>
            </p:cNvPr>
            <p:cNvSpPr txBox="1"/>
            <p:nvPr/>
          </p:nvSpPr>
          <p:spPr>
            <a:xfrm flipH="1">
              <a:off x="8174982" y="1791092"/>
              <a:ext cx="1559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Web APIs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Event loop">
            <a:extLst>
              <a:ext uri="{FF2B5EF4-FFF2-40B4-BE49-F238E27FC236}">
                <a16:creationId xmlns:a16="http://schemas.microsoft.com/office/drawing/2014/main" id="{B1B39845-C943-E999-6265-AD8D1186BD9E}"/>
              </a:ext>
            </a:extLst>
          </p:cNvPr>
          <p:cNvGrpSpPr/>
          <p:nvPr/>
        </p:nvGrpSpPr>
        <p:grpSpPr>
          <a:xfrm>
            <a:off x="6862555" y="4197671"/>
            <a:ext cx="4184073" cy="2009165"/>
            <a:chOff x="6862555" y="4197671"/>
            <a:chExt cx="4184073" cy="2009165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D675C922-70A5-BDEC-0FD6-3FD134A775E1}"/>
                </a:ext>
              </a:extLst>
            </p:cNvPr>
            <p:cNvSpPr/>
            <p:nvPr/>
          </p:nvSpPr>
          <p:spPr>
            <a:xfrm>
              <a:off x="6862555" y="4790435"/>
              <a:ext cx="4184073" cy="1416401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5DB5FD4-EDC8-25CD-7FC1-00DBD10826B2}"/>
                </a:ext>
              </a:extLst>
            </p:cNvPr>
            <p:cNvSpPr txBox="1"/>
            <p:nvPr/>
          </p:nvSpPr>
          <p:spPr>
            <a:xfrm flipH="1">
              <a:off x="8102436" y="4197671"/>
              <a:ext cx="1704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Event loop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setTimeout, 1500">
            <a:extLst>
              <a:ext uri="{FF2B5EF4-FFF2-40B4-BE49-F238E27FC236}">
                <a16:creationId xmlns:a16="http://schemas.microsoft.com/office/drawing/2014/main" id="{14055BB8-473F-961D-AC76-9938CB3E1EEC}"/>
              </a:ext>
            </a:extLst>
          </p:cNvPr>
          <p:cNvSpPr txBox="1"/>
          <p:nvPr/>
        </p:nvSpPr>
        <p:spPr>
          <a:xfrm>
            <a:off x="7600327" y="2814167"/>
            <a:ext cx="270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 err="1">
                <a:solidFill>
                  <a:schemeClr val="bg1"/>
                </a:solidFill>
              </a:rPr>
              <a:t>setTimeout</a:t>
            </a:r>
            <a:r>
              <a:rPr lang="en-US" altLang="ko-KR" sz="2400" b="1" i="1" dirty="0">
                <a:solidFill>
                  <a:schemeClr val="bg1"/>
                </a:solidFill>
              </a:rPr>
              <a:t>, 1500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5DD6FD2E-C1F4-0243-3580-22AC9670E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7" r="25136"/>
          <a:stretch/>
        </p:blipFill>
        <p:spPr>
          <a:xfrm>
            <a:off x="965117" y="2691699"/>
            <a:ext cx="2953510" cy="3160237"/>
          </a:xfrm>
          <a:prstGeom prst="rect">
            <a:avLst/>
          </a:prstGeom>
        </p:spPr>
      </p:pic>
      <p:sp>
        <p:nvSpPr>
          <p:cNvPr id="42" name="yo()">
            <a:extLst>
              <a:ext uri="{FF2B5EF4-FFF2-40B4-BE49-F238E27FC236}">
                <a16:creationId xmlns:a16="http://schemas.microsoft.com/office/drawing/2014/main" id="{8B632DBE-4CAC-D9FA-34EF-5F2B891FDDBE}"/>
              </a:ext>
            </a:extLst>
          </p:cNvPr>
          <p:cNvSpPr/>
          <p:nvPr/>
        </p:nvSpPr>
        <p:spPr>
          <a:xfrm>
            <a:off x="4408234" y="5361577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 err="1">
                <a:solidFill>
                  <a:sysClr val="windowText" lastClr="000000"/>
                </a:solidFill>
              </a:rPr>
              <a:t>yo</a:t>
            </a:r>
            <a:r>
              <a:rPr lang="en-US" altLang="ko-KR" sz="2000" kern="0" dirty="0">
                <a:solidFill>
                  <a:sysClr val="windowText" lastClr="000000"/>
                </a:solidFill>
              </a:rPr>
              <a:t>()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3" name="setTimeout">
            <a:extLst>
              <a:ext uri="{FF2B5EF4-FFF2-40B4-BE49-F238E27FC236}">
                <a16:creationId xmlns:a16="http://schemas.microsoft.com/office/drawing/2014/main" id="{0BFC22D7-3614-FB8A-96E8-BFE4A85FC870}"/>
              </a:ext>
            </a:extLst>
          </p:cNvPr>
          <p:cNvSpPr/>
          <p:nvPr/>
        </p:nvSpPr>
        <p:spPr>
          <a:xfrm>
            <a:off x="4408234" y="4779620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 err="1">
                <a:solidFill>
                  <a:sysClr val="windowText" lastClr="000000"/>
                </a:solidFill>
              </a:rPr>
              <a:t>setTimeout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4" name="2">
            <a:extLst>
              <a:ext uri="{FF2B5EF4-FFF2-40B4-BE49-F238E27FC236}">
                <a16:creationId xmlns:a16="http://schemas.microsoft.com/office/drawing/2014/main" id="{CCC58DB4-E35C-5685-2DBA-096AFB73FAA4}"/>
              </a:ext>
            </a:extLst>
          </p:cNvPr>
          <p:cNvSpPr/>
          <p:nvPr/>
        </p:nvSpPr>
        <p:spPr>
          <a:xfrm>
            <a:off x="4408233" y="4769976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2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5" name="1">
            <a:extLst>
              <a:ext uri="{FF2B5EF4-FFF2-40B4-BE49-F238E27FC236}">
                <a16:creationId xmlns:a16="http://schemas.microsoft.com/office/drawing/2014/main" id="{ECB70F33-F31E-C50B-5733-90B554697BC8}"/>
              </a:ext>
            </a:extLst>
          </p:cNvPr>
          <p:cNvSpPr/>
          <p:nvPr/>
        </p:nvSpPr>
        <p:spPr>
          <a:xfrm>
            <a:off x="4408232" y="4197248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1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6" name="0">
            <a:extLst>
              <a:ext uri="{FF2B5EF4-FFF2-40B4-BE49-F238E27FC236}">
                <a16:creationId xmlns:a16="http://schemas.microsoft.com/office/drawing/2014/main" id="{8E36394C-319A-84CE-F36A-A6F6E34864E6}"/>
              </a:ext>
            </a:extLst>
          </p:cNvPr>
          <p:cNvSpPr/>
          <p:nvPr/>
        </p:nvSpPr>
        <p:spPr>
          <a:xfrm>
            <a:off x="4412126" y="3624943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0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47" name="출력:">
            <a:extLst>
              <a:ext uri="{FF2B5EF4-FFF2-40B4-BE49-F238E27FC236}">
                <a16:creationId xmlns:a16="http://schemas.microsoft.com/office/drawing/2014/main" id="{2012DD99-937B-FF6B-738E-64CF08912347}"/>
              </a:ext>
            </a:extLst>
          </p:cNvPr>
          <p:cNvSpPr txBox="1"/>
          <p:nvPr/>
        </p:nvSpPr>
        <p:spPr>
          <a:xfrm>
            <a:off x="6218812" y="959666"/>
            <a:ext cx="64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출력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출력0">
            <a:extLst>
              <a:ext uri="{FF2B5EF4-FFF2-40B4-BE49-F238E27FC236}">
                <a16:creationId xmlns:a16="http://schemas.microsoft.com/office/drawing/2014/main" id="{366A8820-561E-85E4-365B-EE41A33218AE}"/>
              </a:ext>
            </a:extLst>
          </p:cNvPr>
          <p:cNvSpPr txBox="1"/>
          <p:nvPr/>
        </p:nvSpPr>
        <p:spPr>
          <a:xfrm>
            <a:off x="6949154" y="960081"/>
            <a:ext cx="372338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49" name="출력1">
            <a:extLst>
              <a:ext uri="{FF2B5EF4-FFF2-40B4-BE49-F238E27FC236}">
                <a16:creationId xmlns:a16="http://schemas.microsoft.com/office/drawing/2014/main" id="{DCD0DD4A-212D-B8BD-5B01-A43BCA9BCB1A}"/>
              </a:ext>
            </a:extLst>
          </p:cNvPr>
          <p:cNvSpPr txBox="1"/>
          <p:nvPr/>
        </p:nvSpPr>
        <p:spPr>
          <a:xfrm>
            <a:off x="7321492" y="960081"/>
            <a:ext cx="372338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0" name="출력2">
            <a:extLst>
              <a:ext uri="{FF2B5EF4-FFF2-40B4-BE49-F238E27FC236}">
                <a16:creationId xmlns:a16="http://schemas.microsoft.com/office/drawing/2014/main" id="{ACFE3A07-B387-A8CB-85D9-C7FF2D2F377B}"/>
              </a:ext>
            </a:extLst>
          </p:cNvPr>
          <p:cNvSpPr txBox="1"/>
          <p:nvPr/>
        </p:nvSpPr>
        <p:spPr>
          <a:xfrm>
            <a:off x="7693830" y="960081"/>
            <a:ext cx="372338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51" name="3초">
            <a:extLst>
              <a:ext uri="{FF2B5EF4-FFF2-40B4-BE49-F238E27FC236}">
                <a16:creationId xmlns:a16="http://schemas.microsoft.com/office/drawing/2014/main" id="{0C9382F1-8D91-5D46-E350-9D4665D02D69}"/>
              </a:ext>
            </a:extLst>
          </p:cNvPr>
          <p:cNvSpPr/>
          <p:nvPr/>
        </p:nvSpPr>
        <p:spPr>
          <a:xfrm>
            <a:off x="4408232" y="4768349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>
                <a:solidFill>
                  <a:sysClr val="windowText" lastClr="000000"/>
                </a:solidFill>
              </a:rPr>
              <a:t>3</a:t>
            </a:r>
            <a:r>
              <a:rPr lang="ko-KR" altLang="en-US" sz="2000" kern="0" dirty="0">
                <a:solidFill>
                  <a:sysClr val="windowText" lastClr="000000"/>
                </a:solidFill>
              </a:rPr>
              <a:t>초</a:t>
            </a:r>
          </a:p>
        </p:txBody>
      </p:sp>
      <p:sp>
        <p:nvSpPr>
          <p:cNvPr id="52" name="출력3초">
            <a:extLst>
              <a:ext uri="{FF2B5EF4-FFF2-40B4-BE49-F238E27FC236}">
                <a16:creationId xmlns:a16="http://schemas.microsoft.com/office/drawing/2014/main" id="{489AD133-0696-EA9A-BCCA-10606E416477}"/>
              </a:ext>
            </a:extLst>
          </p:cNvPr>
          <p:cNvSpPr txBox="1"/>
          <p:nvPr/>
        </p:nvSpPr>
        <p:spPr>
          <a:xfrm>
            <a:off x="8066168" y="960081"/>
            <a:ext cx="643743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초</a:t>
            </a:r>
          </a:p>
        </p:txBody>
      </p:sp>
      <p:sp>
        <p:nvSpPr>
          <p:cNvPr id="53" name="main">
            <a:extLst>
              <a:ext uri="{FF2B5EF4-FFF2-40B4-BE49-F238E27FC236}">
                <a16:creationId xmlns:a16="http://schemas.microsoft.com/office/drawing/2014/main" id="{C3732476-D4A5-EBE8-DFBC-39A4A18C0590}"/>
              </a:ext>
            </a:extLst>
          </p:cNvPr>
          <p:cNvSpPr/>
          <p:nvPr/>
        </p:nvSpPr>
        <p:spPr>
          <a:xfrm>
            <a:off x="4408231" y="4766722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main</a:t>
            </a:r>
          </a:p>
        </p:txBody>
      </p:sp>
      <p:sp>
        <p:nvSpPr>
          <p:cNvPr id="54" name="출력main">
            <a:extLst>
              <a:ext uri="{FF2B5EF4-FFF2-40B4-BE49-F238E27FC236}">
                <a16:creationId xmlns:a16="http://schemas.microsoft.com/office/drawing/2014/main" id="{AE976AB2-9224-F96E-AFF8-7184A148DA4C}"/>
              </a:ext>
            </a:extLst>
          </p:cNvPr>
          <p:cNvSpPr txBox="1"/>
          <p:nvPr/>
        </p:nvSpPr>
        <p:spPr>
          <a:xfrm>
            <a:off x="8709911" y="960081"/>
            <a:ext cx="919875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55" name="출력1.5초타이머끝">
            <a:extLst>
              <a:ext uri="{FF2B5EF4-FFF2-40B4-BE49-F238E27FC236}">
                <a16:creationId xmlns:a16="http://schemas.microsoft.com/office/drawing/2014/main" id="{536434C7-3A09-C807-9551-6A8F5A962911}"/>
              </a:ext>
            </a:extLst>
          </p:cNvPr>
          <p:cNvSpPr txBox="1"/>
          <p:nvPr/>
        </p:nvSpPr>
        <p:spPr>
          <a:xfrm>
            <a:off x="9631624" y="960081"/>
            <a:ext cx="1918559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1.5</a:t>
            </a:r>
            <a:r>
              <a:rPr lang="ko-KR" altLang="en-US" dirty="0"/>
              <a:t>초 타이머 끝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4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5093 C -3.125E-6 -0.21852 0.07982 -0.30162 0.14453 -0.30162 L 0.2892 -0.30162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-150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6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6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00"/>
                            </p:stCondLst>
                            <p:childTnLst>
                              <p:par>
                                <p:cTn id="32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4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4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4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4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9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9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900"/>
                            </p:stCondLst>
                            <p:childTnLst>
                              <p:par>
                                <p:cTn id="6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0004 0.3588 " pathEditMode="relative" rAng="0" ptsTypes="AA">
                                      <p:cBhvr>
                                        <p:cTn id="70" dur="1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0.3588 L -0.28868 0.37454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4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40" grpId="0"/>
      <p:bldP spid="40" grpId="1"/>
      <p:bldP spid="42" grpId="0" animBg="1"/>
      <p:bldP spid="42" grpId="1" animBg="1"/>
      <p:bldP spid="43" grpId="0" animBg="1"/>
      <p:bldP spid="43" grpId="1" animBg="1"/>
      <p:bldP spid="43" grpId="2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8" grpId="0" animBg="1"/>
      <p:bldP spid="49" grpId="0" animBg="1"/>
      <p:bldP spid="50" grpId="0" animBg="1"/>
      <p:bldP spid="51" grpId="0" animBg="1"/>
      <p:bldP spid="51" grpId="1" animBg="1"/>
      <p:bldP spid="52" grpId="0" animBg="1"/>
      <p:bldP spid="53" grpId="0" animBg="1"/>
      <p:bldP spid="53" grpId="1" animBg="1"/>
      <p:bldP spid="54" grpId="0" animBg="1"/>
      <p:bldP spid="5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10242" name="Picture 2" descr="Basic example of useMemo and useCallback">
            <a:extLst>
              <a:ext uri="{FF2B5EF4-FFF2-40B4-BE49-F238E27FC236}">
                <a16:creationId xmlns:a16="http://schemas.microsoft.com/office/drawing/2014/main" id="{D68AC543-78E5-39BC-26B3-31B4B6925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3922" y="1692434"/>
            <a:ext cx="5263405" cy="2958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050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D68D42E9-9892-47D6-A5CC-FDE677CFA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7810" y="3014604"/>
            <a:ext cx="7916380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93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</p:spTree>
    <p:extLst>
      <p:ext uri="{BB962C8B-B14F-4D97-AF65-F5344CB8AC3E}">
        <p14:creationId xmlns:p14="http://schemas.microsoft.com/office/powerpoint/2010/main" val="157635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직사각형 38"/>
          <p:cNvSpPr/>
          <p:nvPr/>
        </p:nvSpPr>
        <p:spPr>
          <a:xfrm>
            <a:off x="609600" y="0"/>
            <a:ext cx="11064780" cy="6538435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168" name="그룹 167"/>
          <p:cNvGrpSpPr/>
          <p:nvPr/>
        </p:nvGrpSpPr>
        <p:grpSpPr>
          <a:xfrm>
            <a:off x="9105100" y="616700"/>
            <a:ext cx="5205853" cy="5205853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160" name="그룹 159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16" name="그룹 11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09" name="타원 10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15" name="타원 11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117" name="그룹 116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18" name="타원 117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19" name="타원 118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161" name="그룹 160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162" name="그룹 161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6" name="타원 16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67" name="타원 166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163" name="그룹 162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164" name="타원 163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65" name="타원 164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</p:grpSp>
      <p:grpSp>
        <p:nvGrpSpPr>
          <p:cNvPr id="78" name="그룹 77"/>
          <p:cNvGrpSpPr/>
          <p:nvPr/>
        </p:nvGrpSpPr>
        <p:grpSpPr>
          <a:xfrm>
            <a:off x="9349811" y="859538"/>
            <a:ext cx="4720174" cy="4720175"/>
            <a:chOff x="4780095" y="60688"/>
            <a:chExt cx="3292300" cy="3292300"/>
          </a:xfrm>
        </p:grpSpPr>
        <p:grpSp>
          <p:nvGrpSpPr>
            <p:cNvPr id="80" name="그룹 79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83" name="그룹 82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91" name="그룹 90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5" name="모서리가 둥근 직사각형 94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96" name="모서리가 둥근 직사각형 95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92" name="그룹 91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93" name="모서리가 둥근 직사각형 92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94" name="모서리가 둥근 직사각형 93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  <p:grpSp>
            <p:nvGrpSpPr>
              <p:cNvPr id="84" name="그룹 83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5" name="그룹 84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9" name="모서리가 둥근 직사각형 88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90" name="모서리가 둥근 직사각형 89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86" name="그룹 85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7" name="모서리가 둥근 직사각형 86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88" name="모서리가 둥근 직사각형 87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</p:grpSp>
        <p:sp>
          <p:nvSpPr>
            <p:cNvPr id="81" name="타원 80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2" name="타원 81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9" name="타원 78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12700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34441" y="5243330"/>
            <a:ext cx="1410995" cy="1304543"/>
            <a:chOff x="1532487" y="1849388"/>
            <a:chExt cx="2005456" cy="1854156"/>
          </a:xfrm>
        </p:grpSpPr>
        <p:sp>
          <p:nvSpPr>
            <p:cNvPr id="34" name="양쪽 모서리가 둥근 사각형 33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28" name="직사각형 27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" name="직사각형 28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" name="직사각형 29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1" name="직사각형 30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3" name="직사각형 32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17" name="이등변 삼각형 16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5050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8" name="이등변 삼각형 17"/>
              <p:cNvSpPr/>
              <p:nvPr/>
            </p:nvSpPr>
            <p:spPr>
              <a:xfrm>
                <a:off x="2975661" y="1993404"/>
                <a:ext cx="140976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9" name="이등변 삼각형 18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1" name="양쪽 모서리가 둥근 사각형 20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2" name="양쪽 모서리가 둥근 사각형 21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4" name="양쪽 모서리가 둥근 사각형 23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" name="양쪽 모서리가 둥근 사각형 24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6" name="양쪽 모서리가 둥근 사각형 25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7" name="양쪽 모서리가 둥근 사각형 26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grpSp>
        <p:nvGrpSpPr>
          <p:cNvPr id="57" name="그룹 56"/>
          <p:cNvGrpSpPr/>
          <p:nvPr/>
        </p:nvGrpSpPr>
        <p:grpSpPr>
          <a:xfrm>
            <a:off x="857404" y="5739477"/>
            <a:ext cx="454445" cy="813337"/>
            <a:chOff x="3942340" y="2065700"/>
            <a:chExt cx="575770" cy="1030476"/>
          </a:xfrm>
        </p:grpSpPr>
        <p:sp>
          <p:nvSpPr>
            <p:cNvPr id="55" name="양쪽 모서리가 둥근 사각형 54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1" name="양쪽 모서리가 둥근 사각형 4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247" name="양쪽 모서리가 둥근 사각형 246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46" name="그룹 45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44" name="타원 43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48" name="타원 2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49" name="타원 2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0" name="타원 2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1" name="타원 2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252" name="그룹 251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253" name="타원 2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4" name="타원 2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5" name="타원 2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6" name="타원 2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57" name="타원 2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282" name="그룹 281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292" name="타원 29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3" name="타원 29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4" name="타원 29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5" name="타원 29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6" name="타원 29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297" name="그룹 296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298" name="타원 29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299" name="타원 29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0" name="타원 29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1" name="타원 30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05" name="타원 304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sp>
          <p:nvSpPr>
            <p:cNvPr id="56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</p:grpSp>
      <p:grpSp>
        <p:nvGrpSpPr>
          <p:cNvPr id="333" name="그룹 332"/>
          <p:cNvGrpSpPr/>
          <p:nvPr/>
        </p:nvGrpSpPr>
        <p:grpSpPr>
          <a:xfrm>
            <a:off x="2803933" y="5739477"/>
            <a:ext cx="454445" cy="813337"/>
            <a:chOff x="3942340" y="2065700"/>
            <a:chExt cx="575770" cy="1030476"/>
          </a:xfrm>
        </p:grpSpPr>
        <p:sp>
          <p:nvSpPr>
            <p:cNvPr id="334" name="양쪽 모서리가 둥근 사각형 333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5" name="양쪽 모서리가 둥근 사각형 334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336" name="양쪽 모서리가 둥근 사각형 335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337" name="그룹 336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357" name="타원 35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8" name="타원 35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9" name="타원 35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0" name="타원 35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1" name="타원 36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38" name="그룹 337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352" name="타원 35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3" name="타원 35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4" name="타원 35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5" name="타원 35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6" name="타원 35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39" name="그룹 338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347" name="타원 346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8" name="타원 347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9" name="타원 348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0" name="타원 349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51" name="타원 350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40" name="그룹 339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342" name="타원 341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3" name="타원 342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4" name="타원 343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5" name="타원 344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46" name="타원 345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sp>
          <p:nvSpPr>
            <p:cNvPr id="341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-4690542" y="3853588"/>
            <a:ext cx="3029032" cy="2699226"/>
            <a:chOff x="-2990123" y="3211323"/>
            <a:chExt cx="2524193" cy="2249355"/>
          </a:xfrm>
        </p:grpSpPr>
        <p:grpSp>
          <p:nvGrpSpPr>
            <p:cNvPr id="60" name="그룹 59"/>
            <p:cNvGrpSpPr/>
            <p:nvPr/>
          </p:nvGrpSpPr>
          <p:grpSpPr>
            <a:xfrm>
              <a:off x="-2809916" y="3211323"/>
              <a:ext cx="2095347" cy="2239760"/>
              <a:chOff x="6310163" y="2861799"/>
              <a:chExt cx="2431458" cy="2599036"/>
            </a:xfrm>
          </p:grpSpPr>
          <p:sp>
            <p:nvSpPr>
              <p:cNvPr id="3" name="순서도: 저장 데이터 2"/>
              <p:cNvSpPr/>
              <p:nvPr/>
            </p:nvSpPr>
            <p:spPr>
              <a:xfrm rot="5400000">
                <a:off x="7308035" y="3832307"/>
                <a:ext cx="347595" cy="1574672"/>
              </a:xfrm>
              <a:custGeom>
                <a:avLst/>
                <a:gdLst>
                  <a:gd name="connsiteX0" fmla="*/ 1667 w 10000"/>
                  <a:gd name="connsiteY0" fmla="*/ 0 h 10000"/>
                  <a:gd name="connsiteX1" fmla="*/ 10000 w 10000"/>
                  <a:gd name="connsiteY1" fmla="*/ 0 h 10000"/>
                  <a:gd name="connsiteX2" fmla="*/ 8333 w 10000"/>
                  <a:gd name="connsiteY2" fmla="*/ 5000 h 10000"/>
                  <a:gd name="connsiteX3" fmla="*/ 10000 w 10000"/>
                  <a:gd name="connsiteY3" fmla="*/ 10000 h 10000"/>
                  <a:gd name="connsiteX4" fmla="*/ 1667 w 10000"/>
                  <a:gd name="connsiteY4" fmla="*/ 10000 h 10000"/>
                  <a:gd name="connsiteX5" fmla="*/ 0 w 10000"/>
                  <a:gd name="connsiteY5" fmla="*/ 5000 h 10000"/>
                  <a:gd name="connsiteX6" fmla="*/ 1667 w 10000"/>
                  <a:gd name="connsiteY6" fmla="*/ 0 h 10000"/>
                  <a:gd name="connsiteX0" fmla="*/ 6502 w 14835"/>
                  <a:gd name="connsiteY0" fmla="*/ 0 h 10000"/>
                  <a:gd name="connsiteX1" fmla="*/ 14835 w 14835"/>
                  <a:gd name="connsiteY1" fmla="*/ 0 h 10000"/>
                  <a:gd name="connsiteX2" fmla="*/ 13168 w 14835"/>
                  <a:gd name="connsiteY2" fmla="*/ 5000 h 10000"/>
                  <a:gd name="connsiteX3" fmla="*/ 14835 w 14835"/>
                  <a:gd name="connsiteY3" fmla="*/ 10000 h 10000"/>
                  <a:gd name="connsiteX4" fmla="*/ 6502 w 14835"/>
                  <a:gd name="connsiteY4" fmla="*/ 10000 h 10000"/>
                  <a:gd name="connsiteX5" fmla="*/ 0 w 14835"/>
                  <a:gd name="connsiteY5" fmla="*/ 5000 h 10000"/>
                  <a:gd name="connsiteX6" fmla="*/ 6502 w 14835"/>
                  <a:gd name="connsiteY6" fmla="*/ 0 h 10000"/>
                  <a:gd name="connsiteX0" fmla="*/ 6502 w 14835"/>
                  <a:gd name="connsiteY0" fmla="*/ 0 h 10000"/>
                  <a:gd name="connsiteX1" fmla="*/ 14835 w 14835"/>
                  <a:gd name="connsiteY1" fmla="*/ 0 h 10000"/>
                  <a:gd name="connsiteX2" fmla="*/ 9097 w 14835"/>
                  <a:gd name="connsiteY2" fmla="*/ 4977 h 10000"/>
                  <a:gd name="connsiteX3" fmla="*/ 14835 w 14835"/>
                  <a:gd name="connsiteY3" fmla="*/ 10000 h 10000"/>
                  <a:gd name="connsiteX4" fmla="*/ 6502 w 14835"/>
                  <a:gd name="connsiteY4" fmla="*/ 10000 h 10000"/>
                  <a:gd name="connsiteX5" fmla="*/ 0 w 14835"/>
                  <a:gd name="connsiteY5" fmla="*/ 5000 h 10000"/>
                  <a:gd name="connsiteX6" fmla="*/ 6502 w 14835"/>
                  <a:gd name="connsiteY6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835" h="10000">
                    <a:moveTo>
                      <a:pt x="6502" y="0"/>
                    </a:moveTo>
                    <a:lnTo>
                      <a:pt x="14835" y="0"/>
                    </a:lnTo>
                    <a:cubicBezTo>
                      <a:pt x="13914" y="0"/>
                      <a:pt x="9097" y="2216"/>
                      <a:pt x="9097" y="4977"/>
                    </a:cubicBezTo>
                    <a:cubicBezTo>
                      <a:pt x="9097" y="7738"/>
                      <a:pt x="13914" y="10000"/>
                      <a:pt x="14835" y="10000"/>
                    </a:cubicBezTo>
                    <a:lnTo>
                      <a:pt x="6502" y="10000"/>
                    </a:lnTo>
                    <a:cubicBezTo>
                      <a:pt x="5581" y="10000"/>
                      <a:pt x="0" y="7761"/>
                      <a:pt x="0" y="5000"/>
                    </a:cubicBezTo>
                    <a:cubicBezTo>
                      <a:pt x="0" y="2239"/>
                      <a:pt x="5581" y="0"/>
                      <a:pt x="6502" y="0"/>
                    </a:cubicBezTo>
                    <a:close/>
                  </a:path>
                </a:pathLst>
              </a:custGeom>
              <a:solidFill>
                <a:srgbClr val="FFC6B1"/>
              </a:solidFill>
              <a:ln w="28575">
                <a:solidFill>
                  <a:srgbClr val="FF5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grpSp>
            <p:nvGrpSpPr>
              <p:cNvPr id="10" name="그룹 9"/>
              <p:cNvGrpSpPr/>
              <p:nvPr/>
            </p:nvGrpSpPr>
            <p:grpSpPr>
              <a:xfrm>
                <a:off x="6310163" y="3335705"/>
                <a:ext cx="681416" cy="2125130"/>
                <a:chOff x="5700397" y="-2338085"/>
                <a:chExt cx="1843234" cy="5748488"/>
              </a:xfrm>
            </p:grpSpPr>
            <p:grpSp>
              <p:nvGrpSpPr>
                <p:cNvPr id="287" name="그룹 286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288" name="그룹 287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290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160"/>
                    </a:p>
                  </p:txBody>
                </p:sp>
                <p:sp>
                  <p:nvSpPr>
                    <p:cNvPr id="291" name="양쪽 모서리가 둥근 사각형 290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160"/>
                    </a:p>
                  </p:txBody>
                </p:sp>
              </p:grpSp>
              <p:sp>
                <p:nvSpPr>
                  <p:cNvPr id="289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6" name="그룹 5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5" name="양쪽 모서리가 둥근 사각형 4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37" name="양쪽 모서리가 둥근 사각형 136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38" name="양쪽 모서리가 둥근 사각형 137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sp>
              <p:nvSpPr>
                <p:cNvPr id="7" name="모서리가 둥근 직사각형 6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41" name="모서리가 둥근 직사각형 140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42" name="모서리가 둥근 직사각형 141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44" name="모서리가 둥근 직사각형 143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46" name="모서리가 둥근 직사각형 145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47" name="모서리가 둥근 직사각형 146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grpSp>
              <p:nvGrpSpPr>
                <p:cNvPr id="9" name="그룹 8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45" name="모서리가 둥근 직사각형 144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48" name="모서리가 둥근 직사각형 147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49" name="모서리가 둥근 직사각형 148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50" name="모서리가 둥근 직사각형 149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152" name="그룹 151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53" name="모서리가 둥근 직사각형 152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54" name="모서리가 둥근 직사각형 153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55" name="모서리가 둥근 직사각형 154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56" name="모서리가 둥근 직사각형 155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  <p:grpSp>
            <p:nvGrpSpPr>
              <p:cNvPr id="158" name="그룹 157"/>
              <p:cNvGrpSpPr/>
              <p:nvPr/>
            </p:nvGrpSpPr>
            <p:grpSpPr>
              <a:xfrm>
                <a:off x="8060205" y="3335705"/>
                <a:ext cx="681416" cy="2125130"/>
                <a:chOff x="5700397" y="-2338085"/>
                <a:chExt cx="1843234" cy="5748488"/>
              </a:xfrm>
            </p:grpSpPr>
            <p:grpSp>
              <p:nvGrpSpPr>
                <p:cNvPr id="159" name="그룹 158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190" name="그룹 189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192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160"/>
                    </a:p>
                  </p:txBody>
                </p:sp>
                <p:sp>
                  <p:nvSpPr>
                    <p:cNvPr id="193" name="양쪽 모서리가 둥근 사각형 192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160"/>
                    </a:p>
                  </p:txBody>
                </p:sp>
              </p:grpSp>
              <p:sp>
                <p:nvSpPr>
                  <p:cNvPr id="191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169" name="그룹 168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186" name="양쪽 모서리가 둥근 사각형 185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87" name="양쪽 모서리가 둥근 사각형 186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88" name="양쪽 모서리가 둥근 사각형 187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sp>
              <p:nvSpPr>
                <p:cNvPr id="170" name="모서리가 둥근 직사각형 169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71" name="모서리가 둥근 직사각형 170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72" name="모서리가 둥근 직사각형 171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73" name="모서리가 둥근 직사각형 172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74" name="모서리가 둥근 직사각형 173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175" name="모서리가 둥근 직사각형 174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grpSp>
              <p:nvGrpSpPr>
                <p:cNvPr id="176" name="그룹 175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82" name="모서리가 둥근 직사각형 181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83" name="모서리가 둥근 직사각형 182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84" name="모서리가 둥근 직사각형 183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85" name="모서리가 둥근 직사각형 184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177" name="그룹 176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178" name="모서리가 둥근 직사각형 177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79" name="모서리가 둥근 직사각형 178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80" name="모서리가 둥근 직사각형 179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81" name="모서리가 둥근 직사각형 180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  <p:sp>
            <p:nvSpPr>
              <p:cNvPr id="14" name="이중 물결 13"/>
              <p:cNvSpPr/>
              <p:nvPr/>
            </p:nvSpPr>
            <p:spPr>
              <a:xfrm>
                <a:off x="6650872" y="2861799"/>
                <a:ext cx="523847" cy="224773"/>
              </a:xfrm>
              <a:custGeom>
                <a:avLst/>
                <a:gdLst>
                  <a:gd name="connsiteX0" fmla="*/ 0 w 686345"/>
                  <a:gd name="connsiteY0" fmla="*/ 18493 h 295895"/>
                  <a:gd name="connsiteX1" fmla="*/ 343173 w 686345"/>
                  <a:gd name="connsiteY1" fmla="*/ 18493 h 295895"/>
                  <a:gd name="connsiteX2" fmla="*/ 686345 w 686345"/>
                  <a:gd name="connsiteY2" fmla="*/ 18493 h 295895"/>
                  <a:gd name="connsiteX3" fmla="*/ 686345 w 686345"/>
                  <a:gd name="connsiteY3" fmla="*/ 277402 h 295895"/>
                  <a:gd name="connsiteX4" fmla="*/ 343173 w 686345"/>
                  <a:gd name="connsiteY4" fmla="*/ 277402 h 295895"/>
                  <a:gd name="connsiteX5" fmla="*/ 0 w 686345"/>
                  <a:gd name="connsiteY5" fmla="*/ 277402 h 295895"/>
                  <a:gd name="connsiteX6" fmla="*/ 0 w 686345"/>
                  <a:gd name="connsiteY6" fmla="*/ 18493 h 295895"/>
                  <a:gd name="connsiteX0" fmla="*/ 0 w 686345"/>
                  <a:gd name="connsiteY0" fmla="*/ 17795 h 294498"/>
                  <a:gd name="connsiteX1" fmla="*/ 343173 w 686345"/>
                  <a:gd name="connsiteY1" fmla="*/ 17795 h 294498"/>
                  <a:gd name="connsiteX2" fmla="*/ 686345 w 686345"/>
                  <a:gd name="connsiteY2" fmla="*/ 17795 h 294498"/>
                  <a:gd name="connsiteX3" fmla="*/ 567283 w 686345"/>
                  <a:gd name="connsiteY3" fmla="*/ 214792 h 294498"/>
                  <a:gd name="connsiteX4" fmla="*/ 343173 w 686345"/>
                  <a:gd name="connsiteY4" fmla="*/ 276704 h 294498"/>
                  <a:gd name="connsiteX5" fmla="*/ 0 w 686345"/>
                  <a:gd name="connsiteY5" fmla="*/ 276704 h 294498"/>
                  <a:gd name="connsiteX6" fmla="*/ 0 w 686345"/>
                  <a:gd name="connsiteY6" fmla="*/ 17795 h 294498"/>
                  <a:gd name="connsiteX0" fmla="*/ 0 w 686345"/>
                  <a:gd name="connsiteY0" fmla="*/ 17795 h 294498"/>
                  <a:gd name="connsiteX1" fmla="*/ 343173 w 686345"/>
                  <a:gd name="connsiteY1" fmla="*/ 17795 h 294498"/>
                  <a:gd name="connsiteX2" fmla="*/ 686345 w 686345"/>
                  <a:gd name="connsiteY2" fmla="*/ 17795 h 294498"/>
                  <a:gd name="connsiteX3" fmla="*/ 567283 w 686345"/>
                  <a:gd name="connsiteY3" fmla="*/ 214792 h 294498"/>
                  <a:gd name="connsiteX4" fmla="*/ 343173 w 686345"/>
                  <a:gd name="connsiteY4" fmla="*/ 276704 h 294498"/>
                  <a:gd name="connsiteX5" fmla="*/ 0 w 686345"/>
                  <a:gd name="connsiteY5" fmla="*/ 276704 h 294498"/>
                  <a:gd name="connsiteX6" fmla="*/ 0 w 686345"/>
                  <a:gd name="connsiteY6" fmla="*/ 17795 h 2944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686345" h="294498">
                    <a:moveTo>
                      <a:pt x="0" y="17795"/>
                    </a:moveTo>
                    <a:cubicBezTo>
                      <a:pt x="114391" y="-43849"/>
                      <a:pt x="228782" y="79440"/>
                      <a:pt x="343173" y="17795"/>
                    </a:cubicBezTo>
                    <a:cubicBezTo>
                      <a:pt x="457563" y="-43849"/>
                      <a:pt x="571954" y="79440"/>
                      <a:pt x="686345" y="17795"/>
                    </a:cubicBezTo>
                    <a:cubicBezTo>
                      <a:pt x="686345" y="104098"/>
                      <a:pt x="681674" y="153148"/>
                      <a:pt x="567283" y="214792"/>
                    </a:cubicBezTo>
                    <a:cubicBezTo>
                      <a:pt x="452892" y="276436"/>
                      <a:pt x="457563" y="215059"/>
                      <a:pt x="343173" y="276704"/>
                    </a:cubicBezTo>
                    <a:cubicBezTo>
                      <a:pt x="228782" y="338348"/>
                      <a:pt x="114391" y="215059"/>
                      <a:pt x="0" y="276704"/>
                    </a:cubicBezTo>
                    <a:lnTo>
                      <a:pt x="0" y="17795"/>
                    </a:lnTo>
                    <a:close/>
                  </a:path>
                </a:pathLst>
              </a:cu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7" name="양쪽 모서리가 둥근 사각형 36"/>
              <p:cNvSpPr/>
              <p:nvPr/>
            </p:nvSpPr>
            <p:spPr>
              <a:xfrm>
                <a:off x="6630937" y="2866762"/>
                <a:ext cx="34895" cy="49463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312" name="그룹 311"/>
            <p:cNvGrpSpPr/>
            <p:nvPr/>
          </p:nvGrpSpPr>
          <p:grpSpPr>
            <a:xfrm>
              <a:off x="-2990123" y="4782897"/>
              <a:ext cx="378704" cy="677781"/>
              <a:chOff x="3942340" y="2065700"/>
              <a:chExt cx="575770" cy="1030476"/>
            </a:xfrm>
          </p:grpSpPr>
          <p:sp>
            <p:nvSpPr>
              <p:cNvPr id="313" name="양쪽 모서리가 둥근 사각형 312"/>
              <p:cNvSpPr/>
              <p:nvPr/>
            </p:nvSpPr>
            <p:spPr>
              <a:xfrm>
                <a:off x="4201190" y="2281436"/>
                <a:ext cx="45719" cy="50461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14" name="양쪽 모서리가 둥근 사각형 313"/>
              <p:cNvSpPr/>
              <p:nvPr/>
            </p:nvSpPr>
            <p:spPr>
              <a:xfrm>
                <a:off x="3995963" y="2786053"/>
                <a:ext cx="468525" cy="2008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15" name="양쪽 모서리가 둥근 사각형 314"/>
              <p:cNvSpPr/>
              <p:nvPr/>
            </p:nvSpPr>
            <p:spPr>
              <a:xfrm rot="10800000">
                <a:off x="3942340" y="2983649"/>
                <a:ext cx="575770" cy="11252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grpSp>
            <p:nvGrpSpPr>
              <p:cNvPr id="316" name="그룹 315"/>
              <p:cNvGrpSpPr/>
              <p:nvPr/>
            </p:nvGrpSpPr>
            <p:grpSpPr>
              <a:xfrm rot="20171974">
                <a:off x="4098948" y="2791419"/>
                <a:ext cx="83464" cy="89665"/>
                <a:chOff x="3800295" y="1933967"/>
                <a:chExt cx="323441" cy="347469"/>
              </a:xfrm>
            </p:grpSpPr>
            <p:sp>
              <p:nvSpPr>
                <p:cNvPr id="369" name="타원 36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70" name="타원 36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71" name="타원 37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72" name="타원 37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74" name="타원 373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317" name="그룹 316"/>
              <p:cNvGrpSpPr/>
              <p:nvPr/>
            </p:nvGrpSpPr>
            <p:grpSpPr>
              <a:xfrm rot="17501561">
                <a:off x="4346994" y="2802378"/>
                <a:ext cx="83464" cy="89665"/>
                <a:chOff x="3800295" y="1933967"/>
                <a:chExt cx="323441" cy="347469"/>
              </a:xfrm>
            </p:grpSpPr>
            <p:sp>
              <p:nvSpPr>
                <p:cNvPr id="331" name="타원 330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32" name="타원 331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65" name="타원 364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66" name="타원 365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68" name="타원 36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318" name="그룹 317"/>
              <p:cNvGrpSpPr/>
              <p:nvPr/>
            </p:nvGrpSpPr>
            <p:grpSpPr>
              <a:xfrm rot="602786">
                <a:off x="4034174" y="2854034"/>
                <a:ext cx="113495" cy="121926"/>
                <a:chOff x="3800295" y="1933967"/>
                <a:chExt cx="323441" cy="347469"/>
              </a:xfrm>
            </p:grpSpPr>
            <p:sp>
              <p:nvSpPr>
                <p:cNvPr id="326" name="타원 325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27" name="타원 326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28" name="타원 327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29" name="타원 328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30" name="타원 329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319" name="그룹 318"/>
              <p:cNvGrpSpPr/>
              <p:nvPr/>
            </p:nvGrpSpPr>
            <p:grpSpPr>
              <a:xfrm rot="324920">
                <a:off x="4033756" y="2794870"/>
                <a:ext cx="60432" cy="64922"/>
                <a:chOff x="3800295" y="1933967"/>
                <a:chExt cx="323441" cy="347469"/>
              </a:xfrm>
            </p:grpSpPr>
            <p:sp>
              <p:nvSpPr>
                <p:cNvPr id="321" name="타원 320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22" name="타원 321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23" name="타원 322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24" name="타원 323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25" name="타원 324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sp>
            <p:nvSpPr>
              <p:cNvPr id="320" name="사다리꼴 55"/>
              <p:cNvSpPr/>
              <p:nvPr/>
            </p:nvSpPr>
            <p:spPr>
              <a:xfrm>
                <a:off x="4052872" y="2065700"/>
                <a:ext cx="335946" cy="513483"/>
              </a:xfrm>
              <a:custGeom>
                <a:avLst/>
                <a:gdLst>
                  <a:gd name="connsiteX0" fmla="*/ 0 w 316512"/>
                  <a:gd name="connsiteY0" fmla="*/ 540341 h 540341"/>
                  <a:gd name="connsiteX1" fmla="*/ 79128 w 316512"/>
                  <a:gd name="connsiteY1" fmla="*/ 0 h 540341"/>
                  <a:gd name="connsiteX2" fmla="*/ 237384 w 316512"/>
                  <a:gd name="connsiteY2" fmla="*/ 0 h 540341"/>
                  <a:gd name="connsiteX3" fmla="*/ 316512 w 316512"/>
                  <a:gd name="connsiteY3" fmla="*/ 540341 h 540341"/>
                  <a:gd name="connsiteX4" fmla="*/ 0 w 316512"/>
                  <a:gd name="connsiteY4" fmla="*/ 540341 h 540341"/>
                  <a:gd name="connsiteX0" fmla="*/ 0 w 327294"/>
                  <a:gd name="connsiteY0" fmla="*/ 540341 h 540341"/>
                  <a:gd name="connsiteX1" fmla="*/ 79128 w 327294"/>
                  <a:gd name="connsiteY1" fmla="*/ 0 h 540341"/>
                  <a:gd name="connsiteX2" fmla="*/ 237384 w 327294"/>
                  <a:gd name="connsiteY2" fmla="*/ 0 h 540341"/>
                  <a:gd name="connsiteX3" fmla="*/ 316512 w 327294"/>
                  <a:gd name="connsiteY3" fmla="*/ 540341 h 540341"/>
                  <a:gd name="connsiteX4" fmla="*/ 0 w 327294"/>
                  <a:gd name="connsiteY4" fmla="*/ 540341 h 540341"/>
                  <a:gd name="connsiteX0" fmla="*/ 10782 w 338076"/>
                  <a:gd name="connsiteY0" fmla="*/ 540341 h 540341"/>
                  <a:gd name="connsiteX1" fmla="*/ 89910 w 338076"/>
                  <a:gd name="connsiteY1" fmla="*/ 0 h 540341"/>
                  <a:gd name="connsiteX2" fmla="*/ 248166 w 338076"/>
                  <a:gd name="connsiteY2" fmla="*/ 0 h 540341"/>
                  <a:gd name="connsiteX3" fmla="*/ 327294 w 338076"/>
                  <a:gd name="connsiteY3" fmla="*/ 540341 h 540341"/>
                  <a:gd name="connsiteX4" fmla="*/ 10782 w 338076"/>
                  <a:gd name="connsiteY4" fmla="*/ 540341 h 540341"/>
                  <a:gd name="connsiteX0" fmla="*/ 10782 w 339362"/>
                  <a:gd name="connsiteY0" fmla="*/ 540341 h 540341"/>
                  <a:gd name="connsiteX1" fmla="*/ 89910 w 339362"/>
                  <a:gd name="connsiteY1" fmla="*/ 0 h 540341"/>
                  <a:gd name="connsiteX2" fmla="*/ 248166 w 339362"/>
                  <a:gd name="connsiteY2" fmla="*/ 0 h 540341"/>
                  <a:gd name="connsiteX3" fmla="*/ 327294 w 339362"/>
                  <a:gd name="connsiteY3" fmla="*/ 540341 h 540341"/>
                  <a:gd name="connsiteX4" fmla="*/ 10782 w 339362"/>
                  <a:gd name="connsiteY4" fmla="*/ 540341 h 540341"/>
                  <a:gd name="connsiteX0" fmla="*/ 12068 w 340648"/>
                  <a:gd name="connsiteY0" fmla="*/ 540341 h 540341"/>
                  <a:gd name="connsiteX1" fmla="*/ 91196 w 340648"/>
                  <a:gd name="connsiteY1" fmla="*/ 0 h 540341"/>
                  <a:gd name="connsiteX2" fmla="*/ 249452 w 340648"/>
                  <a:gd name="connsiteY2" fmla="*/ 0 h 540341"/>
                  <a:gd name="connsiteX3" fmla="*/ 328580 w 340648"/>
                  <a:gd name="connsiteY3" fmla="*/ 540341 h 540341"/>
                  <a:gd name="connsiteX4" fmla="*/ 12068 w 340648"/>
                  <a:gd name="connsiteY4" fmla="*/ 540341 h 540341"/>
                  <a:gd name="connsiteX0" fmla="*/ 9716 w 335946"/>
                  <a:gd name="connsiteY0" fmla="*/ 581067 h 581067"/>
                  <a:gd name="connsiteX1" fmla="*/ 88844 w 335946"/>
                  <a:gd name="connsiteY1" fmla="*/ 40726 h 581067"/>
                  <a:gd name="connsiteX2" fmla="*/ 167882 w 335946"/>
                  <a:gd name="connsiteY2" fmla="*/ 38047 h 581067"/>
                  <a:gd name="connsiteX3" fmla="*/ 247100 w 335946"/>
                  <a:gd name="connsiteY3" fmla="*/ 40726 h 581067"/>
                  <a:gd name="connsiteX4" fmla="*/ 326228 w 335946"/>
                  <a:gd name="connsiteY4" fmla="*/ 581067 h 581067"/>
                  <a:gd name="connsiteX5" fmla="*/ 9716 w 335946"/>
                  <a:gd name="connsiteY5" fmla="*/ 581067 h 581067"/>
                  <a:gd name="connsiteX0" fmla="*/ 9716 w 335946"/>
                  <a:gd name="connsiteY0" fmla="*/ 669226 h 669226"/>
                  <a:gd name="connsiteX1" fmla="*/ 88844 w 335946"/>
                  <a:gd name="connsiteY1" fmla="*/ 128885 h 669226"/>
                  <a:gd name="connsiteX2" fmla="*/ 167882 w 335946"/>
                  <a:gd name="connsiteY2" fmla="*/ 0 h 669226"/>
                  <a:gd name="connsiteX3" fmla="*/ 247100 w 335946"/>
                  <a:gd name="connsiteY3" fmla="*/ 128885 h 669226"/>
                  <a:gd name="connsiteX4" fmla="*/ 326228 w 335946"/>
                  <a:gd name="connsiteY4" fmla="*/ 669226 h 669226"/>
                  <a:gd name="connsiteX5" fmla="*/ 9716 w 335946"/>
                  <a:gd name="connsiteY5" fmla="*/ 669226 h 66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946" h="669226">
                    <a:moveTo>
                      <a:pt x="9716" y="669226"/>
                    </a:moveTo>
                    <a:cubicBezTo>
                      <a:pt x="-29848" y="579169"/>
                      <a:pt x="62483" y="240423"/>
                      <a:pt x="88844" y="128885"/>
                    </a:cubicBezTo>
                    <a:cubicBezTo>
                      <a:pt x="115205" y="17347"/>
                      <a:pt x="141536" y="893"/>
                      <a:pt x="167882" y="0"/>
                    </a:cubicBezTo>
                    <a:cubicBezTo>
                      <a:pt x="194288" y="893"/>
                      <a:pt x="220709" y="17347"/>
                      <a:pt x="247100" y="128885"/>
                    </a:cubicBezTo>
                    <a:cubicBezTo>
                      <a:pt x="273491" y="240423"/>
                      <a:pt x="365792" y="579169"/>
                      <a:pt x="326228" y="669226"/>
                    </a:cubicBezTo>
                    <a:cubicBezTo>
                      <a:pt x="286664" y="759283"/>
                      <a:pt x="49280" y="759283"/>
                      <a:pt x="9716" y="669226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</p:grpSp>
        <p:grpSp>
          <p:nvGrpSpPr>
            <p:cNvPr id="375" name="그룹 374"/>
            <p:cNvGrpSpPr/>
            <p:nvPr/>
          </p:nvGrpSpPr>
          <p:grpSpPr>
            <a:xfrm>
              <a:off x="-844634" y="4782897"/>
              <a:ext cx="378704" cy="677781"/>
              <a:chOff x="3942340" y="2065700"/>
              <a:chExt cx="575770" cy="1030476"/>
            </a:xfrm>
          </p:grpSpPr>
          <p:sp>
            <p:nvSpPr>
              <p:cNvPr id="376" name="양쪽 모서리가 둥근 사각형 375"/>
              <p:cNvSpPr/>
              <p:nvPr/>
            </p:nvSpPr>
            <p:spPr>
              <a:xfrm>
                <a:off x="4201190" y="2281436"/>
                <a:ext cx="45719" cy="50461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77" name="양쪽 모서리가 둥근 사각형 376"/>
              <p:cNvSpPr/>
              <p:nvPr/>
            </p:nvSpPr>
            <p:spPr>
              <a:xfrm>
                <a:off x="3995963" y="2786053"/>
                <a:ext cx="468525" cy="20087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78" name="양쪽 모서리가 둥근 사각형 377"/>
              <p:cNvSpPr/>
              <p:nvPr/>
            </p:nvSpPr>
            <p:spPr>
              <a:xfrm rot="10800000">
                <a:off x="3942340" y="2983649"/>
                <a:ext cx="575770" cy="11252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grpSp>
            <p:nvGrpSpPr>
              <p:cNvPr id="379" name="그룹 378"/>
              <p:cNvGrpSpPr/>
              <p:nvPr/>
            </p:nvGrpSpPr>
            <p:grpSpPr>
              <a:xfrm rot="20171974">
                <a:off x="4098948" y="2791419"/>
                <a:ext cx="83464" cy="89665"/>
                <a:chOff x="3800295" y="1933967"/>
                <a:chExt cx="323441" cy="347469"/>
              </a:xfrm>
            </p:grpSpPr>
            <p:sp>
              <p:nvSpPr>
                <p:cNvPr id="399" name="타원 39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00" name="타원 39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01" name="타원 40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02" name="타원 40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03" name="타원 402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380" name="그룹 379"/>
              <p:cNvGrpSpPr/>
              <p:nvPr/>
            </p:nvGrpSpPr>
            <p:grpSpPr>
              <a:xfrm rot="17501561">
                <a:off x="4346994" y="2802378"/>
                <a:ext cx="83464" cy="89665"/>
                <a:chOff x="3800295" y="1933967"/>
                <a:chExt cx="323441" cy="347469"/>
              </a:xfrm>
            </p:grpSpPr>
            <p:sp>
              <p:nvSpPr>
                <p:cNvPr id="394" name="타원 393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95" name="타원 394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96" name="타원 395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97" name="타원 396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98" name="타원 39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381" name="그룹 380"/>
              <p:cNvGrpSpPr/>
              <p:nvPr/>
            </p:nvGrpSpPr>
            <p:grpSpPr>
              <a:xfrm rot="602786">
                <a:off x="4034174" y="2854034"/>
                <a:ext cx="113495" cy="121926"/>
                <a:chOff x="3800295" y="1933967"/>
                <a:chExt cx="323441" cy="347469"/>
              </a:xfrm>
            </p:grpSpPr>
            <p:sp>
              <p:nvSpPr>
                <p:cNvPr id="389" name="타원 388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90" name="타원 389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91" name="타원 390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92" name="타원 391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93" name="타원 392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382" name="그룹 381"/>
              <p:cNvGrpSpPr/>
              <p:nvPr/>
            </p:nvGrpSpPr>
            <p:grpSpPr>
              <a:xfrm rot="324920">
                <a:off x="4033756" y="2794870"/>
                <a:ext cx="60432" cy="64922"/>
                <a:chOff x="3800295" y="1933967"/>
                <a:chExt cx="323441" cy="347469"/>
              </a:xfrm>
            </p:grpSpPr>
            <p:sp>
              <p:nvSpPr>
                <p:cNvPr id="384" name="타원 383"/>
                <p:cNvSpPr/>
                <p:nvPr/>
              </p:nvSpPr>
              <p:spPr>
                <a:xfrm>
                  <a:off x="3923928" y="2137420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85" name="타원 384"/>
                <p:cNvSpPr/>
                <p:nvPr/>
              </p:nvSpPr>
              <p:spPr>
                <a:xfrm rot="18741427">
                  <a:off x="4015724" y="2073196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86" name="타원 385"/>
                <p:cNvSpPr/>
                <p:nvPr/>
              </p:nvSpPr>
              <p:spPr>
                <a:xfrm rot="3347777">
                  <a:off x="3836299" y="2059545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87" name="타원 386"/>
                <p:cNvSpPr/>
                <p:nvPr/>
              </p:nvSpPr>
              <p:spPr>
                <a:xfrm rot="9400761">
                  <a:off x="3887925" y="1933967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388" name="타원 387"/>
                <p:cNvSpPr/>
                <p:nvPr/>
              </p:nvSpPr>
              <p:spPr>
                <a:xfrm rot="13900977">
                  <a:off x="4013737" y="1956518"/>
                  <a:ext cx="72008" cy="144016"/>
                </a:xfrm>
                <a:prstGeom prst="ellipse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sp>
            <p:nvSpPr>
              <p:cNvPr id="383" name="사다리꼴 55"/>
              <p:cNvSpPr/>
              <p:nvPr/>
            </p:nvSpPr>
            <p:spPr>
              <a:xfrm>
                <a:off x="4052872" y="2065700"/>
                <a:ext cx="335946" cy="513483"/>
              </a:xfrm>
              <a:custGeom>
                <a:avLst/>
                <a:gdLst>
                  <a:gd name="connsiteX0" fmla="*/ 0 w 316512"/>
                  <a:gd name="connsiteY0" fmla="*/ 540341 h 540341"/>
                  <a:gd name="connsiteX1" fmla="*/ 79128 w 316512"/>
                  <a:gd name="connsiteY1" fmla="*/ 0 h 540341"/>
                  <a:gd name="connsiteX2" fmla="*/ 237384 w 316512"/>
                  <a:gd name="connsiteY2" fmla="*/ 0 h 540341"/>
                  <a:gd name="connsiteX3" fmla="*/ 316512 w 316512"/>
                  <a:gd name="connsiteY3" fmla="*/ 540341 h 540341"/>
                  <a:gd name="connsiteX4" fmla="*/ 0 w 316512"/>
                  <a:gd name="connsiteY4" fmla="*/ 540341 h 540341"/>
                  <a:gd name="connsiteX0" fmla="*/ 0 w 327294"/>
                  <a:gd name="connsiteY0" fmla="*/ 540341 h 540341"/>
                  <a:gd name="connsiteX1" fmla="*/ 79128 w 327294"/>
                  <a:gd name="connsiteY1" fmla="*/ 0 h 540341"/>
                  <a:gd name="connsiteX2" fmla="*/ 237384 w 327294"/>
                  <a:gd name="connsiteY2" fmla="*/ 0 h 540341"/>
                  <a:gd name="connsiteX3" fmla="*/ 316512 w 327294"/>
                  <a:gd name="connsiteY3" fmla="*/ 540341 h 540341"/>
                  <a:gd name="connsiteX4" fmla="*/ 0 w 327294"/>
                  <a:gd name="connsiteY4" fmla="*/ 540341 h 540341"/>
                  <a:gd name="connsiteX0" fmla="*/ 10782 w 338076"/>
                  <a:gd name="connsiteY0" fmla="*/ 540341 h 540341"/>
                  <a:gd name="connsiteX1" fmla="*/ 89910 w 338076"/>
                  <a:gd name="connsiteY1" fmla="*/ 0 h 540341"/>
                  <a:gd name="connsiteX2" fmla="*/ 248166 w 338076"/>
                  <a:gd name="connsiteY2" fmla="*/ 0 h 540341"/>
                  <a:gd name="connsiteX3" fmla="*/ 327294 w 338076"/>
                  <a:gd name="connsiteY3" fmla="*/ 540341 h 540341"/>
                  <a:gd name="connsiteX4" fmla="*/ 10782 w 338076"/>
                  <a:gd name="connsiteY4" fmla="*/ 540341 h 540341"/>
                  <a:gd name="connsiteX0" fmla="*/ 10782 w 339362"/>
                  <a:gd name="connsiteY0" fmla="*/ 540341 h 540341"/>
                  <a:gd name="connsiteX1" fmla="*/ 89910 w 339362"/>
                  <a:gd name="connsiteY1" fmla="*/ 0 h 540341"/>
                  <a:gd name="connsiteX2" fmla="*/ 248166 w 339362"/>
                  <a:gd name="connsiteY2" fmla="*/ 0 h 540341"/>
                  <a:gd name="connsiteX3" fmla="*/ 327294 w 339362"/>
                  <a:gd name="connsiteY3" fmla="*/ 540341 h 540341"/>
                  <a:gd name="connsiteX4" fmla="*/ 10782 w 339362"/>
                  <a:gd name="connsiteY4" fmla="*/ 540341 h 540341"/>
                  <a:gd name="connsiteX0" fmla="*/ 12068 w 340648"/>
                  <a:gd name="connsiteY0" fmla="*/ 540341 h 540341"/>
                  <a:gd name="connsiteX1" fmla="*/ 91196 w 340648"/>
                  <a:gd name="connsiteY1" fmla="*/ 0 h 540341"/>
                  <a:gd name="connsiteX2" fmla="*/ 249452 w 340648"/>
                  <a:gd name="connsiteY2" fmla="*/ 0 h 540341"/>
                  <a:gd name="connsiteX3" fmla="*/ 328580 w 340648"/>
                  <a:gd name="connsiteY3" fmla="*/ 540341 h 540341"/>
                  <a:gd name="connsiteX4" fmla="*/ 12068 w 340648"/>
                  <a:gd name="connsiteY4" fmla="*/ 540341 h 540341"/>
                  <a:gd name="connsiteX0" fmla="*/ 9716 w 335946"/>
                  <a:gd name="connsiteY0" fmla="*/ 581067 h 581067"/>
                  <a:gd name="connsiteX1" fmla="*/ 88844 w 335946"/>
                  <a:gd name="connsiteY1" fmla="*/ 40726 h 581067"/>
                  <a:gd name="connsiteX2" fmla="*/ 167882 w 335946"/>
                  <a:gd name="connsiteY2" fmla="*/ 38047 h 581067"/>
                  <a:gd name="connsiteX3" fmla="*/ 247100 w 335946"/>
                  <a:gd name="connsiteY3" fmla="*/ 40726 h 581067"/>
                  <a:gd name="connsiteX4" fmla="*/ 326228 w 335946"/>
                  <a:gd name="connsiteY4" fmla="*/ 581067 h 581067"/>
                  <a:gd name="connsiteX5" fmla="*/ 9716 w 335946"/>
                  <a:gd name="connsiteY5" fmla="*/ 581067 h 581067"/>
                  <a:gd name="connsiteX0" fmla="*/ 9716 w 335946"/>
                  <a:gd name="connsiteY0" fmla="*/ 669226 h 669226"/>
                  <a:gd name="connsiteX1" fmla="*/ 88844 w 335946"/>
                  <a:gd name="connsiteY1" fmla="*/ 128885 h 669226"/>
                  <a:gd name="connsiteX2" fmla="*/ 167882 w 335946"/>
                  <a:gd name="connsiteY2" fmla="*/ 0 h 669226"/>
                  <a:gd name="connsiteX3" fmla="*/ 247100 w 335946"/>
                  <a:gd name="connsiteY3" fmla="*/ 128885 h 669226"/>
                  <a:gd name="connsiteX4" fmla="*/ 326228 w 335946"/>
                  <a:gd name="connsiteY4" fmla="*/ 669226 h 669226"/>
                  <a:gd name="connsiteX5" fmla="*/ 9716 w 335946"/>
                  <a:gd name="connsiteY5" fmla="*/ 669226 h 6692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35946" h="669226">
                    <a:moveTo>
                      <a:pt x="9716" y="669226"/>
                    </a:moveTo>
                    <a:cubicBezTo>
                      <a:pt x="-29848" y="579169"/>
                      <a:pt x="62483" y="240423"/>
                      <a:pt x="88844" y="128885"/>
                    </a:cubicBezTo>
                    <a:cubicBezTo>
                      <a:pt x="115205" y="17347"/>
                      <a:pt x="141536" y="893"/>
                      <a:pt x="167882" y="0"/>
                    </a:cubicBezTo>
                    <a:cubicBezTo>
                      <a:pt x="194288" y="893"/>
                      <a:pt x="220709" y="17347"/>
                      <a:pt x="247100" y="128885"/>
                    </a:cubicBezTo>
                    <a:cubicBezTo>
                      <a:pt x="273491" y="240423"/>
                      <a:pt x="365792" y="579169"/>
                      <a:pt x="326228" y="669226"/>
                    </a:cubicBezTo>
                    <a:cubicBezTo>
                      <a:pt x="286664" y="759283"/>
                      <a:pt x="49280" y="759283"/>
                      <a:pt x="9716" y="669226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/>
              </a:p>
            </p:txBody>
          </p:sp>
        </p:grpSp>
      </p:grpSp>
      <p:grpSp>
        <p:nvGrpSpPr>
          <p:cNvPr id="75" name="그룹 74"/>
          <p:cNvGrpSpPr/>
          <p:nvPr/>
        </p:nvGrpSpPr>
        <p:grpSpPr>
          <a:xfrm>
            <a:off x="10442957" y="2909910"/>
            <a:ext cx="2530150" cy="3645403"/>
            <a:chOff x="196386" y="2424925"/>
            <a:chExt cx="2108458" cy="3037836"/>
          </a:xfrm>
        </p:grpSpPr>
        <p:grpSp>
          <p:nvGrpSpPr>
            <p:cNvPr id="103" name="그룹 102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42" name="그룹 41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98" name="그룹 9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99" name="양쪽 모서리가 둥근 사각형 98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100" name="양쪽 모서리가 둥근 사각형 99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sp>
              <p:nvSpPr>
                <p:cNvPr id="97" name="타원 96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sp>
            <p:nvSpPr>
              <p:cNvPr id="45" name="직사각형 44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2" name="양쪽 모서리가 둥근 사각형 101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74" name="그룹 73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68" name="포인트가 6개인 별 67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73" name="타원 72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grpSp>
        <p:nvGrpSpPr>
          <p:cNvPr id="440" name="그룹 439"/>
          <p:cNvGrpSpPr/>
          <p:nvPr/>
        </p:nvGrpSpPr>
        <p:grpSpPr>
          <a:xfrm>
            <a:off x="1334441" y="5244100"/>
            <a:ext cx="1410995" cy="1304543"/>
            <a:chOff x="1532487" y="1849388"/>
            <a:chExt cx="2005456" cy="1854156"/>
          </a:xfrm>
        </p:grpSpPr>
        <p:sp>
          <p:nvSpPr>
            <p:cNvPr id="441" name="양쪽 모서리가 둥근 사각형 440"/>
            <p:cNvSpPr/>
            <p:nvPr/>
          </p:nvSpPr>
          <p:spPr>
            <a:xfrm>
              <a:off x="1563814" y="3506309"/>
              <a:ext cx="1942803" cy="108012"/>
            </a:xfrm>
            <a:prstGeom prst="round2SameRect">
              <a:avLst>
                <a:gd name="adj1" fmla="val 47532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42" name="직사각형 441"/>
            <p:cNvSpPr/>
            <p:nvPr/>
          </p:nvSpPr>
          <p:spPr>
            <a:xfrm>
              <a:off x="1706416" y="3432726"/>
              <a:ext cx="1656185" cy="73583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443" name="직사각형 442"/>
            <p:cNvSpPr/>
            <p:nvPr/>
          </p:nvSpPr>
          <p:spPr>
            <a:xfrm>
              <a:off x="1563814" y="3614322"/>
              <a:ext cx="1942803" cy="89222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444" name="그룹 443"/>
            <p:cNvGrpSpPr/>
            <p:nvPr/>
          </p:nvGrpSpPr>
          <p:grpSpPr>
            <a:xfrm>
              <a:off x="1860247" y="2569468"/>
              <a:ext cx="1317261" cy="863258"/>
              <a:chOff x="3213662" y="2785492"/>
              <a:chExt cx="1317261" cy="863258"/>
            </a:xfrm>
            <a:solidFill>
              <a:srgbClr val="8CFFA5"/>
            </a:solidFill>
          </p:grpSpPr>
          <p:sp>
            <p:nvSpPr>
              <p:cNvPr id="457" name="직사각형 456"/>
              <p:cNvSpPr/>
              <p:nvPr/>
            </p:nvSpPr>
            <p:spPr>
              <a:xfrm>
                <a:off x="3213662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8" name="직사각형 457"/>
              <p:cNvSpPr/>
              <p:nvPr/>
            </p:nvSpPr>
            <p:spPr>
              <a:xfrm>
                <a:off x="445930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9" name="직사각형 458"/>
              <p:cNvSpPr/>
              <p:nvPr/>
            </p:nvSpPr>
            <p:spPr>
              <a:xfrm>
                <a:off x="3462791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60" name="직사각형 459"/>
              <p:cNvSpPr/>
              <p:nvPr/>
            </p:nvSpPr>
            <p:spPr>
              <a:xfrm>
                <a:off x="4210178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61" name="직사각형 460"/>
              <p:cNvSpPr/>
              <p:nvPr/>
            </p:nvSpPr>
            <p:spPr>
              <a:xfrm>
                <a:off x="3711920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62" name="직사각형 461"/>
              <p:cNvSpPr/>
              <p:nvPr/>
            </p:nvSpPr>
            <p:spPr>
              <a:xfrm>
                <a:off x="3961049" y="2785492"/>
                <a:ext cx="71615" cy="863258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445" name="그룹 444"/>
            <p:cNvGrpSpPr/>
            <p:nvPr/>
          </p:nvGrpSpPr>
          <p:grpSpPr>
            <a:xfrm>
              <a:off x="1532487" y="1849388"/>
              <a:ext cx="2005456" cy="864096"/>
              <a:chOff x="2677814" y="1993404"/>
              <a:chExt cx="2005456" cy="864096"/>
            </a:xfrm>
          </p:grpSpPr>
          <p:sp>
            <p:nvSpPr>
              <p:cNvPr id="446" name="이등변 삼각형 445"/>
              <p:cNvSpPr/>
              <p:nvPr/>
            </p:nvSpPr>
            <p:spPr>
              <a:xfrm>
                <a:off x="2677814" y="1993404"/>
                <a:ext cx="2005456" cy="576064"/>
              </a:xfrm>
              <a:prstGeom prst="triangle">
                <a:avLst/>
              </a:prstGeom>
              <a:solidFill>
                <a:srgbClr val="FFC6B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47" name="이등변 삼각형 446"/>
              <p:cNvSpPr/>
              <p:nvPr/>
            </p:nvSpPr>
            <p:spPr>
              <a:xfrm>
                <a:off x="2975661" y="1993404"/>
                <a:ext cx="1409763" cy="576065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48" name="이등변 삼각형 447"/>
              <p:cNvSpPr/>
              <p:nvPr/>
            </p:nvSpPr>
            <p:spPr>
              <a:xfrm>
                <a:off x="3264981" y="1993404"/>
                <a:ext cx="831122" cy="576064"/>
              </a:xfrm>
              <a:prstGeom prst="triangl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49" name="이등변 삼각형 448"/>
              <p:cNvSpPr/>
              <p:nvPr/>
            </p:nvSpPr>
            <p:spPr>
              <a:xfrm>
                <a:off x="3545250" y="1993404"/>
                <a:ext cx="270584" cy="576064"/>
              </a:xfrm>
              <a:prstGeom prst="triangle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0" name="양쪽 모서리가 둥근 사각형 449"/>
              <p:cNvSpPr/>
              <p:nvPr/>
            </p:nvSpPr>
            <p:spPr>
              <a:xfrm rot="10800000">
                <a:off x="267781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1" name="양쪽 모서리가 둥근 사각형 450"/>
              <p:cNvSpPr/>
              <p:nvPr/>
            </p:nvSpPr>
            <p:spPr>
              <a:xfrm rot="10800000">
                <a:off x="296584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2" name="양쪽 모서리가 둥근 사각형 451"/>
              <p:cNvSpPr/>
              <p:nvPr/>
            </p:nvSpPr>
            <p:spPr>
              <a:xfrm rot="10800000">
                <a:off x="3253878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3" name="양쪽 모서리가 둥근 사각형 452"/>
              <p:cNvSpPr/>
              <p:nvPr/>
            </p:nvSpPr>
            <p:spPr>
              <a:xfrm rot="10800000">
                <a:off x="3531140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4" name="양쪽 모서리가 둥근 사각형 453"/>
              <p:cNvSpPr/>
              <p:nvPr/>
            </p:nvSpPr>
            <p:spPr>
              <a:xfrm rot="10800000">
                <a:off x="3819172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5" name="양쪽 모서리가 둥근 사각형 454"/>
              <p:cNvSpPr/>
              <p:nvPr/>
            </p:nvSpPr>
            <p:spPr>
              <a:xfrm rot="10800000">
                <a:off x="4107204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56" name="양쪽 모서리가 둥근 사각형 455"/>
              <p:cNvSpPr/>
              <p:nvPr/>
            </p:nvSpPr>
            <p:spPr>
              <a:xfrm rot="10800000">
                <a:off x="4395236" y="2569468"/>
                <a:ext cx="288032" cy="288032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grpSp>
        <p:nvGrpSpPr>
          <p:cNvPr id="465" name="그룹 464"/>
          <p:cNvGrpSpPr/>
          <p:nvPr/>
        </p:nvGrpSpPr>
        <p:grpSpPr>
          <a:xfrm>
            <a:off x="2490714" y="3717046"/>
            <a:ext cx="753304" cy="1159825"/>
            <a:chOff x="3526011" y="410082"/>
            <a:chExt cx="1060156" cy="1632271"/>
          </a:xfrm>
        </p:grpSpPr>
        <p:grpSp>
          <p:nvGrpSpPr>
            <p:cNvPr id="466" name="그룹 465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74" name="모서리가 둥근 직사각형 473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5" name="모서리가 둥근 직사각형 474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467" name="그룹 466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2" name="양쪽 모서리가 둥근 사각형 471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3" name="양쪽 모서리가 둥근 사각형 472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468" name="그룹 467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69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0" name="타원 469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471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grpSp>
        <p:nvGrpSpPr>
          <p:cNvPr id="104" name="그룹 103"/>
          <p:cNvGrpSpPr/>
          <p:nvPr/>
        </p:nvGrpSpPr>
        <p:grpSpPr>
          <a:xfrm>
            <a:off x="11398312" y="2909908"/>
            <a:ext cx="619428" cy="619428"/>
            <a:chOff x="1146479" y="2577325"/>
            <a:chExt cx="516190" cy="516190"/>
          </a:xfrm>
        </p:grpSpPr>
        <p:sp>
          <p:nvSpPr>
            <p:cNvPr id="502" name="타원 501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03" name="포인트가 6개인 별 502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504" name="타원 503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71" name="그룹 70"/>
          <p:cNvGrpSpPr/>
          <p:nvPr/>
        </p:nvGrpSpPr>
        <p:grpSpPr>
          <a:xfrm>
            <a:off x="8957728" y="4519158"/>
            <a:ext cx="538828" cy="829606"/>
            <a:chOff x="3526011" y="410082"/>
            <a:chExt cx="1060156" cy="1632271"/>
          </a:xfrm>
        </p:grpSpPr>
        <p:grpSp>
          <p:nvGrpSpPr>
            <p:cNvPr id="70" name="그룹 69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69" name="모서리가 둥근 직사각형 68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73" name="모서리가 둥근 직사각형 372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65" name="그룹 64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63" name="양쪽 모서리가 둥근 사각형 62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7" name="양쪽 모서리가 둥근 사각형 366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62" name="그룹 61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61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3" name="타원 362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364" name="타원 363"/>
              <p:cNvSpPr/>
              <p:nvPr/>
            </p:nvSpPr>
            <p:spPr>
              <a:xfrm>
                <a:off x="3857216" y="219040"/>
                <a:ext cx="221872" cy="1054286"/>
              </a:xfrm>
              <a:custGeom>
                <a:avLst/>
                <a:gdLst>
                  <a:gd name="connsiteX0" fmla="*/ 0 w 221871"/>
                  <a:gd name="connsiteY0" fmla="*/ 527143 h 1054285"/>
                  <a:gd name="connsiteX1" fmla="*/ 110936 w 221871"/>
                  <a:gd name="connsiteY1" fmla="*/ 0 h 1054285"/>
                  <a:gd name="connsiteX2" fmla="*/ 221872 w 221871"/>
                  <a:gd name="connsiteY2" fmla="*/ 527143 h 1054285"/>
                  <a:gd name="connsiteX3" fmla="*/ 110936 w 221871"/>
                  <a:gd name="connsiteY3" fmla="*/ 1054286 h 1054285"/>
                  <a:gd name="connsiteX4" fmla="*/ 0 w 221871"/>
                  <a:gd name="connsiteY4" fmla="*/ 527143 h 1054285"/>
                  <a:gd name="connsiteX0" fmla="*/ 0 w 221872"/>
                  <a:gd name="connsiteY0" fmla="*/ 527143 h 1054286"/>
                  <a:gd name="connsiteX1" fmla="*/ 110936 w 221872"/>
                  <a:gd name="connsiteY1" fmla="*/ 0 h 1054286"/>
                  <a:gd name="connsiteX2" fmla="*/ 221872 w 221872"/>
                  <a:gd name="connsiteY2" fmla="*/ 527143 h 1054286"/>
                  <a:gd name="connsiteX3" fmla="*/ 110936 w 221872"/>
                  <a:gd name="connsiteY3" fmla="*/ 1054286 h 1054286"/>
                  <a:gd name="connsiteX4" fmla="*/ 0 w 221872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872" h="1054286">
                    <a:moveTo>
                      <a:pt x="0" y="527143"/>
                    </a:moveTo>
                    <a:cubicBezTo>
                      <a:pt x="0" y="236010"/>
                      <a:pt x="49668" y="0"/>
                      <a:pt x="110936" y="0"/>
                    </a:cubicBezTo>
                    <a:cubicBezTo>
                      <a:pt x="172204" y="0"/>
                      <a:pt x="221872" y="236010"/>
                      <a:pt x="221872" y="527143"/>
                    </a:cubicBezTo>
                    <a:cubicBezTo>
                      <a:pt x="221872" y="818276"/>
                      <a:pt x="172204" y="1054286"/>
                      <a:pt x="110936" y="1054286"/>
                    </a:cubicBezTo>
                    <a:cubicBezTo>
                      <a:pt x="49668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362" name="직사각형 36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sp>
        <p:nvSpPr>
          <p:cNvPr id="404" name="이중 물결 13"/>
          <p:cNvSpPr/>
          <p:nvPr/>
        </p:nvSpPr>
        <p:spPr>
          <a:xfrm>
            <a:off x="5158715" y="3957544"/>
            <a:ext cx="541720" cy="232442"/>
          </a:xfrm>
          <a:custGeom>
            <a:avLst/>
            <a:gdLst>
              <a:gd name="connsiteX0" fmla="*/ 0 w 686345"/>
              <a:gd name="connsiteY0" fmla="*/ 18493 h 295895"/>
              <a:gd name="connsiteX1" fmla="*/ 343173 w 686345"/>
              <a:gd name="connsiteY1" fmla="*/ 18493 h 295895"/>
              <a:gd name="connsiteX2" fmla="*/ 686345 w 686345"/>
              <a:gd name="connsiteY2" fmla="*/ 18493 h 295895"/>
              <a:gd name="connsiteX3" fmla="*/ 686345 w 686345"/>
              <a:gd name="connsiteY3" fmla="*/ 277402 h 295895"/>
              <a:gd name="connsiteX4" fmla="*/ 343173 w 686345"/>
              <a:gd name="connsiteY4" fmla="*/ 277402 h 295895"/>
              <a:gd name="connsiteX5" fmla="*/ 0 w 686345"/>
              <a:gd name="connsiteY5" fmla="*/ 277402 h 295895"/>
              <a:gd name="connsiteX6" fmla="*/ 0 w 686345"/>
              <a:gd name="connsiteY6" fmla="*/ 18493 h 295895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  <a:gd name="connsiteX0" fmla="*/ 0 w 686345"/>
              <a:gd name="connsiteY0" fmla="*/ 17795 h 294498"/>
              <a:gd name="connsiteX1" fmla="*/ 343173 w 686345"/>
              <a:gd name="connsiteY1" fmla="*/ 17795 h 294498"/>
              <a:gd name="connsiteX2" fmla="*/ 686345 w 686345"/>
              <a:gd name="connsiteY2" fmla="*/ 17795 h 294498"/>
              <a:gd name="connsiteX3" fmla="*/ 567283 w 686345"/>
              <a:gd name="connsiteY3" fmla="*/ 214792 h 294498"/>
              <a:gd name="connsiteX4" fmla="*/ 343173 w 686345"/>
              <a:gd name="connsiteY4" fmla="*/ 276704 h 294498"/>
              <a:gd name="connsiteX5" fmla="*/ 0 w 686345"/>
              <a:gd name="connsiteY5" fmla="*/ 276704 h 294498"/>
              <a:gd name="connsiteX6" fmla="*/ 0 w 686345"/>
              <a:gd name="connsiteY6" fmla="*/ 17795 h 294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345" h="294498">
                <a:moveTo>
                  <a:pt x="0" y="17795"/>
                </a:moveTo>
                <a:cubicBezTo>
                  <a:pt x="114391" y="-43849"/>
                  <a:pt x="228782" y="79440"/>
                  <a:pt x="343173" y="17795"/>
                </a:cubicBezTo>
                <a:cubicBezTo>
                  <a:pt x="457563" y="-43849"/>
                  <a:pt x="571954" y="79440"/>
                  <a:pt x="686345" y="17795"/>
                </a:cubicBezTo>
                <a:cubicBezTo>
                  <a:pt x="686345" y="104098"/>
                  <a:pt x="681674" y="153148"/>
                  <a:pt x="567283" y="214792"/>
                </a:cubicBezTo>
                <a:cubicBezTo>
                  <a:pt x="452892" y="276436"/>
                  <a:pt x="457563" y="215059"/>
                  <a:pt x="343173" y="276704"/>
                </a:cubicBezTo>
                <a:cubicBezTo>
                  <a:pt x="228782" y="338348"/>
                  <a:pt x="114391" y="215059"/>
                  <a:pt x="0" y="276704"/>
                </a:cubicBezTo>
                <a:lnTo>
                  <a:pt x="0" y="17795"/>
                </a:lnTo>
                <a:close/>
              </a:path>
            </a:pathLst>
          </a:custGeom>
          <a:solidFill>
            <a:srgbClr val="FFC6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05" name="그룹 404"/>
          <p:cNvGrpSpPr/>
          <p:nvPr/>
        </p:nvGrpSpPr>
        <p:grpSpPr>
          <a:xfrm>
            <a:off x="3415381" y="3957544"/>
            <a:ext cx="5361241" cy="2601803"/>
            <a:chOff x="2271147" y="3215600"/>
            <a:chExt cx="4643729" cy="2253595"/>
          </a:xfrm>
        </p:grpSpPr>
        <p:grpSp>
          <p:nvGrpSpPr>
            <p:cNvPr id="406" name="그룹 405"/>
            <p:cNvGrpSpPr/>
            <p:nvPr/>
          </p:nvGrpSpPr>
          <p:grpSpPr>
            <a:xfrm>
              <a:off x="5730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622" name="그룹 621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624" name="직사각형 623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grpSp>
              <p:nvGrpSpPr>
                <p:cNvPr id="625" name="그룹 624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626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627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628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  <p:sp>
            <p:nvSpPr>
              <p:cNvPr id="623" name="양쪽 모서리가 둥근 사각형 622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407" name="그룹 406"/>
            <p:cNvGrpSpPr/>
            <p:nvPr/>
          </p:nvGrpSpPr>
          <p:grpSpPr>
            <a:xfrm>
              <a:off x="2883611" y="4354844"/>
              <a:ext cx="532230" cy="633616"/>
              <a:chOff x="2807924" y="4025117"/>
              <a:chExt cx="532230" cy="633616"/>
            </a:xfrm>
          </p:grpSpPr>
          <p:grpSp>
            <p:nvGrpSpPr>
              <p:cNvPr id="615" name="그룹 614"/>
              <p:cNvGrpSpPr/>
              <p:nvPr/>
            </p:nvGrpSpPr>
            <p:grpSpPr>
              <a:xfrm>
                <a:off x="2807924" y="4025117"/>
                <a:ext cx="532230" cy="633616"/>
                <a:chOff x="2763828" y="3511306"/>
                <a:chExt cx="532230" cy="633616"/>
              </a:xfrm>
            </p:grpSpPr>
            <p:sp>
              <p:nvSpPr>
                <p:cNvPr id="617" name="직사각형 616"/>
                <p:cNvSpPr/>
                <p:nvPr/>
              </p:nvSpPr>
              <p:spPr>
                <a:xfrm>
                  <a:off x="2883611" y="3811918"/>
                  <a:ext cx="292223" cy="333004"/>
                </a:xfrm>
                <a:prstGeom prst="rect">
                  <a:avLst/>
                </a:prstGeom>
                <a:solidFill>
                  <a:srgbClr val="FF5050"/>
                </a:solidFill>
                <a:ln w="127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grpSp>
              <p:nvGrpSpPr>
                <p:cNvPr id="618" name="그룹 617"/>
                <p:cNvGrpSpPr/>
                <p:nvPr/>
              </p:nvGrpSpPr>
              <p:grpSpPr>
                <a:xfrm>
                  <a:off x="2763828" y="3511306"/>
                  <a:ext cx="532230" cy="323872"/>
                  <a:chOff x="2086012" y="2899110"/>
                  <a:chExt cx="618023" cy="376079"/>
                </a:xfrm>
              </p:grpSpPr>
              <p:sp>
                <p:nvSpPr>
                  <p:cNvPr id="619" name="정오각형 716"/>
                  <p:cNvSpPr/>
                  <p:nvPr/>
                </p:nvSpPr>
                <p:spPr>
                  <a:xfrm>
                    <a:off x="2086012" y="2900132"/>
                    <a:ext cx="618023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620" name="정오각형 716"/>
                  <p:cNvSpPr/>
                  <p:nvPr/>
                </p:nvSpPr>
                <p:spPr>
                  <a:xfrm>
                    <a:off x="2195928" y="2899110"/>
                    <a:ext cx="398191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621" name="정오각형 716"/>
                  <p:cNvSpPr/>
                  <p:nvPr/>
                </p:nvSpPr>
                <p:spPr>
                  <a:xfrm>
                    <a:off x="2310312" y="2899110"/>
                    <a:ext cx="169422" cy="375057"/>
                  </a:xfrm>
                  <a:custGeom>
                    <a:avLst/>
                    <a:gdLst>
                      <a:gd name="connsiteX0" fmla="*/ 0 w 415548"/>
                      <a:gd name="connsiteY0" fmla="*/ 95383 h 249716"/>
                      <a:gd name="connsiteX1" fmla="*/ 207774 w 415548"/>
                      <a:gd name="connsiteY1" fmla="*/ 0 h 249716"/>
                      <a:gd name="connsiteX2" fmla="*/ 415548 w 415548"/>
                      <a:gd name="connsiteY2" fmla="*/ 95383 h 249716"/>
                      <a:gd name="connsiteX3" fmla="*/ 336185 w 415548"/>
                      <a:gd name="connsiteY3" fmla="*/ 249715 h 249716"/>
                      <a:gd name="connsiteX4" fmla="*/ 79363 w 415548"/>
                      <a:gd name="connsiteY4" fmla="*/ 249715 h 249716"/>
                      <a:gd name="connsiteX5" fmla="*/ 0 w 415548"/>
                      <a:gd name="connsiteY5" fmla="*/ 95383 h 249716"/>
                      <a:gd name="connsiteX0" fmla="*/ 5453 w 421001"/>
                      <a:gd name="connsiteY0" fmla="*/ 95383 h 249715"/>
                      <a:gd name="connsiteX1" fmla="*/ 213227 w 421001"/>
                      <a:gd name="connsiteY1" fmla="*/ 0 h 249715"/>
                      <a:gd name="connsiteX2" fmla="*/ 421001 w 421001"/>
                      <a:gd name="connsiteY2" fmla="*/ 95383 h 249715"/>
                      <a:gd name="connsiteX3" fmla="*/ 341638 w 421001"/>
                      <a:gd name="connsiteY3" fmla="*/ 249715 h 249715"/>
                      <a:gd name="connsiteX4" fmla="*/ 84816 w 421001"/>
                      <a:gd name="connsiteY4" fmla="*/ 249715 h 249715"/>
                      <a:gd name="connsiteX5" fmla="*/ 5453 w 421001"/>
                      <a:gd name="connsiteY5" fmla="*/ 95383 h 249715"/>
                      <a:gd name="connsiteX0" fmla="*/ 5453 w 445701"/>
                      <a:gd name="connsiteY0" fmla="*/ 95383 h 249715"/>
                      <a:gd name="connsiteX1" fmla="*/ 213227 w 445701"/>
                      <a:gd name="connsiteY1" fmla="*/ 0 h 249715"/>
                      <a:gd name="connsiteX2" fmla="*/ 421001 w 445701"/>
                      <a:gd name="connsiteY2" fmla="*/ 95383 h 249715"/>
                      <a:gd name="connsiteX3" fmla="*/ 341638 w 445701"/>
                      <a:gd name="connsiteY3" fmla="*/ 249715 h 249715"/>
                      <a:gd name="connsiteX4" fmla="*/ 84816 w 445701"/>
                      <a:gd name="connsiteY4" fmla="*/ 249715 h 249715"/>
                      <a:gd name="connsiteX5" fmla="*/ 5453 w 445701"/>
                      <a:gd name="connsiteY5" fmla="*/ 95383 h 249715"/>
                      <a:gd name="connsiteX0" fmla="*/ 5453 w 445701"/>
                      <a:gd name="connsiteY0" fmla="*/ 0 h 154332"/>
                      <a:gd name="connsiteX1" fmla="*/ 421001 w 445701"/>
                      <a:gd name="connsiteY1" fmla="*/ 0 h 154332"/>
                      <a:gd name="connsiteX2" fmla="*/ 341638 w 445701"/>
                      <a:gd name="connsiteY2" fmla="*/ 154332 h 154332"/>
                      <a:gd name="connsiteX3" fmla="*/ 84816 w 445701"/>
                      <a:gd name="connsiteY3" fmla="*/ 154332 h 154332"/>
                      <a:gd name="connsiteX4" fmla="*/ 5453 w 445701"/>
                      <a:gd name="connsiteY4" fmla="*/ 0 h 154332"/>
                      <a:gd name="connsiteX0" fmla="*/ 5348 w 426456"/>
                      <a:gd name="connsiteY0" fmla="*/ 78275 h 232607"/>
                      <a:gd name="connsiteX1" fmla="*/ 211333 w 426456"/>
                      <a:gd name="connsiteY1" fmla="*/ 0 h 232607"/>
                      <a:gd name="connsiteX2" fmla="*/ 420896 w 426456"/>
                      <a:gd name="connsiteY2" fmla="*/ 78275 h 232607"/>
                      <a:gd name="connsiteX3" fmla="*/ 341533 w 426456"/>
                      <a:gd name="connsiteY3" fmla="*/ 232607 h 232607"/>
                      <a:gd name="connsiteX4" fmla="*/ 84711 w 426456"/>
                      <a:gd name="connsiteY4" fmla="*/ 232607 h 232607"/>
                      <a:gd name="connsiteX5" fmla="*/ 5348 w 426456"/>
                      <a:gd name="connsiteY5" fmla="*/ 78275 h 232607"/>
                      <a:gd name="connsiteX0" fmla="*/ 5489 w 426455"/>
                      <a:gd name="connsiteY0" fmla="*/ 104469 h 258801"/>
                      <a:gd name="connsiteX1" fmla="*/ 213855 w 426455"/>
                      <a:gd name="connsiteY1" fmla="*/ 0 h 258801"/>
                      <a:gd name="connsiteX2" fmla="*/ 421037 w 426455"/>
                      <a:gd name="connsiteY2" fmla="*/ 104469 h 258801"/>
                      <a:gd name="connsiteX3" fmla="*/ 341674 w 426455"/>
                      <a:gd name="connsiteY3" fmla="*/ 258801 h 258801"/>
                      <a:gd name="connsiteX4" fmla="*/ 84852 w 426455"/>
                      <a:gd name="connsiteY4" fmla="*/ 258801 h 258801"/>
                      <a:gd name="connsiteX5" fmla="*/ 5489 w 426455"/>
                      <a:gd name="connsiteY5" fmla="*/ 104469 h 2588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6455" h="258801">
                        <a:moveTo>
                          <a:pt x="5489" y="104469"/>
                        </a:moveTo>
                        <a:cubicBezTo>
                          <a:pt x="26990" y="61335"/>
                          <a:pt x="144597" y="0"/>
                          <a:pt x="213855" y="0"/>
                        </a:cubicBezTo>
                        <a:cubicBezTo>
                          <a:pt x="283113" y="0"/>
                          <a:pt x="399734" y="61336"/>
                          <a:pt x="421037" y="104469"/>
                        </a:cubicBezTo>
                        <a:cubicBezTo>
                          <a:pt x="442340" y="147602"/>
                          <a:pt x="397705" y="233079"/>
                          <a:pt x="341674" y="258801"/>
                        </a:cubicBezTo>
                        <a:lnTo>
                          <a:pt x="84852" y="258801"/>
                        </a:lnTo>
                        <a:cubicBezTo>
                          <a:pt x="28821" y="233079"/>
                          <a:pt x="-16012" y="147603"/>
                          <a:pt x="5489" y="104469"/>
                        </a:cubicBez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  <p:sp>
            <p:nvSpPr>
              <p:cNvPr id="616" name="양쪽 모서리가 둥근 사각형 615"/>
              <p:cNvSpPr/>
              <p:nvPr/>
            </p:nvSpPr>
            <p:spPr>
              <a:xfrm>
                <a:off x="3043211" y="4400972"/>
                <a:ext cx="61655" cy="92482"/>
              </a:xfrm>
              <a:prstGeom prst="round2SameRect">
                <a:avLst>
                  <a:gd name="adj1" fmla="val 41469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sp>
          <p:nvSpPr>
            <p:cNvPr id="408" name="순서도: 저장 데이터 2"/>
            <p:cNvSpPr/>
            <p:nvPr/>
          </p:nvSpPr>
          <p:spPr>
            <a:xfrm rot="5400000">
              <a:off x="4361538" y="4047674"/>
              <a:ext cx="299545" cy="1356998"/>
            </a:xfrm>
            <a:custGeom>
              <a:avLst/>
              <a:gdLst>
                <a:gd name="connsiteX0" fmla="*/ 1667 w 10000"/>
                <a:gd name="connsiteY0" fmla="*/ 0 h 10000"/>
                <a:gd name="connsiteX1" fmla="*/ 10000 w 10000"/>
                <a:gd name="connsiteY1" fmla="*/ 0 h 10000"/>
                <a:gd name="connsiteX2" fmla="*/ 8333 w 10000"/>
                <a:gd name="connsiteY2" fmla="*/ 5000 h 10000"/>
                <a:gd name="connsiteX3" fmla="*/ 10000 w 10000"/>
                <a:gd name="connsiteY3" fmla="*/ 10000 h 10000"/>
                <a:gd name="connsiteX4" fmla="*/ 1667 w 10000"/>
                <a:gd name="connsiteY4" fmla="*/ 10000 h 10000"/>
                <a:gd name="connsiteX5" fmla="*/ 0 w 10000"/>
                <a:gd name="connsiteY5" fmla="*/ 5000 h 10000"/>
                <a:gd name="connsiteX6" fmla="*/ 1667 w 10000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13168 w 14835"/>
                <a:gd name="connsiteY2" fmla="*/ 5000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  <a:gd name="connsiteX0" fmla="*/ 6502 w 14835"/>
                <a:gd name="connsiteY0" fmla="*/ 0 h 10000"/>
                <a:gd name="connsiteX1" fmla="*/ 14835 w 14835"/>
                <a:gd name="connsiteY1" fmla="*/ 0 h 10000"/>
                <a:gd name="connsiteX2" fmla="*/ 9097 w 14835"/>
                <a:gd name="connsiteY2" fmla="*/ 4977 h 10000"/>
                <a:gd name="connsiteX3" fmla="*/ 14835 w 14835"/>
                <a:gd name="connsiteY3" fmla="*/ 10000 h 10000"/>
                <a:gd name="connsiteX4" fmla="*/ 6502 w 14835"/>
                <a:gd name="connsiteY4" fmla="*/ 10000 h 10000"/>
                <a:gd name="connsiteX5" fmla="*/ 0 w 14835"/>
                <a:gd name="connsiteY5" fmla="*/ 5000 h 10000"/>
                <a:gd name="connsiteX6" fmla="*/ 6502 w 14835"/>
                <a:gd name="connsiteY6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35" h="10000">
                  <a:moveTo>
                    <a:pt x="6502" y="0"/>
                  </a:moveTo>
                  <a:lnTo>
                    <a:pt x="14835" y="0"/>
                  </a:lnTo>
                  <a:cubicBezTo>
                    <a:pt x="13914" y="0"/>
                    <a:pt x="9097" y="2216"/>
                    <a:pt x="9097" y="4977"/>
                  </a:cubicBezTo>
                  <a:cubicBezTo>
                    <a:pt x="9097" y="7738"/>
                    <a:pt x="13914" y="10000"/>
                    <a:pt x="14835" y="10000"/>
                  </a:cubicBezTo>
                  <a:lnTo>
                    <a:pt x="6502" y="10000"/>
                  </a:lnTo>
                  <a:cubicBezTo>
                    <a:pt x="5581" y="10000"/>
                    <a:pt x="0" y="7761"/>
                    <a:pt x="0" y="5000"/>
                  </a:cubicBezTo>
                  <a:cubicBezTo>
                    <a:pt x="0" y="2239"/>
                    <a:pt x="5581" y="0"/>
                    <a:pt x="6502" y="0"/>
                  </a:cubicBezTo>
                  <a:close/>
                </a:path>
              </a:pathLst>
            </a:custGeom>
            <a:solidFill>
              <a:srgbClr val="FFC6B1"/>
            </a:solidFill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409" name="그룹 408"/>
            <p:cNvGrpSpPr/>
            <p:nvPr/>
          </p:nvGrpSpPr>
          <p:grpSpPr>
            <a:xfrm>
              <a:off x="3501606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90" name="그룹 589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611" name="그룹 610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613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614" name="양쪽 모서리가 둥근 사각형 613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sp>
              <p:nvSpPr>
                <p:cNvPr id="612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591" name="그룹 590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608" name="양쪽 모서리가 둥근 사각형 607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09" name="양쪽 모서리가 둥근 사각형 608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10" name="양쪽 모서리가 둥근 사각형 609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sp>
            <p:nvSpPr>
              <p:cNvPr id="592" name="모서리가 둥근 직사각형 591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593" name="모서리가 둥근 직사각형 592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594" name="모서리가 둥근 직사각형 593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595" name="모서리가 둥근 직사각형 594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596" name="모서리가 둥근 직사각형 595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597" name="모서리가 둥근 직사각형 596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grpSp>
            <p:nvGrpSpPr>
              <p:cNvPr id="598" name="그룹 597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604" name="모서리가 둥근 직사각형 603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05" name="모서리가 둥근 직사각형 604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06" name="모서리가 둥근 직사각형 605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07" name="모서리가 둥근 직사각형 606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599" name="그룹 598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600" name="모서리가 둥근 직사각형 599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01" name="모서리가 둥근 직사각형 600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02" name="모서리가 둥근 직사각형 601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03" name="모서리가 둥근 직사각형 602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410" name="그룹 409"/>
            <p:cNvGrpSpPr/>
            <p:nvPr/>
          </p:nvGrpSpPr>
          <p:grpSpPr>
            <a:xfrm>
              <a:off x="5009732" y="3619719"/>
              <a:ext cx="587221" cy="1831364"/>
              <a:chOff x="5700397" y="-2338085"/>
              <a:chExt cx="1843234" cy="5748488"/>
            </a:xfrm>
          </p:grpSpPr>
          <p:grpSp>
            <p:nvGrpSpPr>
              <p:cNvPr id="565" name="그룹 564"/>
              <p:cNvGrpSpPr/>
              <p:nvPr/>
            </p:nvGrpSpPr>
            <p:grpSpPr>
              <a:xfrm>
                <a:off x="5700397" y="-2338085"/>
                <a:ext cx="1843234" cy="5748488"/>
                <a:chOff x="6497474" y="1273324"/>
                <a:chExt cx="856334" cy="2670646"/>
              </a:xfrm>
            </p:grpSpPr>
            <p:grpSp>
              <p:nvGrpSpPr>
                <p:cNvPr id="586" name="그룹 585"/>
                <p:cNvGrpSpPr/>
                <p:nvPr/>
              </p:nvGrpSpPr>
              <p:grpSpPr>
                <a:xfrm>
                  <a:off x="6497474" y="1273324"/>
                  <a:ext cx="856334" cy="1383389"/>
                  <a:chOff x="5382780" y="1263511"/>
                  <a:chExt cx="687858" cy="1131938"/>
                </a:xfrm>
              </p:grpSpPr>
              <p:sp>
                <p:nvSpPr>
                  <p:cNvPr id="588" name="이등변 삼각형 289"/>
                  <p:cNvSpPr/>
                  <p:nvPr/>
                </p:nvSpPr>
                <p:spPr>
                  <a:xfrm>
                    <a:off x="5382779" y="1263511"/>
                    <a:ext cx="687858" cy="699888"/>
                  </a:xfrm>
                  <a:custGeom>
                    <a:avLst/>
                    <a:gdLst>
                      <a:gd name="connsiteX0" fmla="*/ 0 w 838070"/>
                      <a:gd name="connsiteY0" fmla="*/ 855363 h 855363"/>
                      <a:gd name="connsiteX1" fmla="*/ 419035 w 838070"/>
                      <a:gd name="connsiteY1" fmla="*/ 0 h 855363"/>
                      <a:gd name="connsiteX2" fmla="*/ 838070 w 838070"/>
                      <a:gd name="connsiteY2" fmla="*/ 855363 h 855363"/>
                      <a:gd name="connsiteX3" fmla="*/ 0 w 838070"/>
                      <a:gd name="connsiteY3" fmla="*/ 855363 h 855363"/>
                      <a:gd name="connsiteX0" fmla="*/ 9132 w 856334"/>
                      <a:gd name="connsiteY0" fmla="*/ 855363 h 855363"/>
                      <a:gd name="connsiteX1" fmla="*/ 428167 w 856334"/>
                      <a:gd name="connsiteY1" fmla="*/ 0 h 855363"/>
                      <a:gd name="connsiteX2" fmla="*/ 847202 w 856334"/>
                      <a:gd name="connsiteY2" fmla="*/ 855363 h 855363"/>
                      <a:gd name="connsiteX3" fmla="*/ 9132 w 856334"/>
                      <a:gd name="connsiteY3" fmla="*/ 855363 h 85536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856334" h="855363">
                        <a:moveTo>
                          <a:pt x="9132" y="855363"/>
                        </a:moveTo>
                        <a:cubicBezTo>
                          <a:pt x="-60707" y="712803"/>
                          <a:pt x="288489" y="0"/>
                          <a:pt x="428167" y="0"/>
                        </a:cubicBezTo>
                        <a:cubicBezTo>
                          <a:pt x="567845" y="0"/>
                          <a:pt x="917041" y="712803"/>
                          <a:pt x="847202" y="855363"/>
                        </a:cubicBezTo>
                        <a:lnTo>
                          <a:pt x="9132" y="855363"/>
                        </a:lnTo>
                        <a:close/>
                      </a:path>
                    </a:pathLst>
                  </a:cu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589" name="양쪽 모서리가 둥근 사각형 588"/>
                  <p:cNvSpPr/>
                  <p:nvPr/>
                </p:nvSpPr>
                <p:spPr>
                  <a:xfrm rot="10800000">
                    <a:off x="5448662" y="1963401"/>
                    <a:ext cx="572550" cy="432048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sp>
              <p:nvSpPr>
                <p:cNvPr id="587" name="직사각형 284"/>
                <p:cNvSpPr/>
                <p:nvPr/>
              </p:nvSpPr>
              <p:spPr>
                <a:xfrm>
                  <a:off x="6668740" y="2440687"/>
                  <a:ext cx="558437" cy="1503283"/>
                </a:xfrm>
                <a:custGeom>
                  <a:avLst/>
                  <a:gdLst>
                    <a:gd name="connsiteX0" fmla="*/ 0 w 418737"/>
                    <a:gd name="connsiteY0" fmla="*/ 0 h 1496933"/>
                    <a:gd name="connsiteX1" fmla="*/ 418737 w 418737"/>
                    <a:gd name="connsiteY1" fmla="*/ 0 h 1496933"/>
                    <a:gd name="connsiteX2" fmla="*/ 418737 w 418737"/>
                    <a:gd name="connsiteY2" fmla="*/ 1496933 h 1496933"/>
                    <a:gd name="connsiteX3" fmla="*/ 0 w 418737"/>
                    <a:gd name="connsiteY3" fmla="*/ 1496933 h 1496933"/>
                    <a:gd name="connsiteX4" fmla="*/ 0 w 418737"/>
                    <a:gd name="connsiteY4" fmla="*/ 0 h 1496933"/>
                    <a:gd name="connsiteX0" fmla="*/ 63500 w 482237"/>
                    <a:gd name="connsiteY0" fmla="*/ 0 h 1496933"/>
                    <a:gd name="connsiteX1" fmla="*/ 482237 w 482237"/>
                    <a:gd name="connsiteY1" fmla="*/ 0 h 1496933"/>
                    <a:gd name="connsiteX2" fmla="*/ 482237 w 482237"/>
                    <a:gd name="connsiteY2" fmla="*/ 1496933 h 1496933"/>
                    <a:gd name="connsiteX3" fmla="*/ 0 w 482237"/>
                    <a:gd name="connsiteY3" fmla="*/ 1496933 h 1496933"/>
                    <a:gd name="connsiteX4" fmla="*/ 63500 w 482237"/>
                    <a:gd name="connsiteY4" fmla="*/ 0 h 1496933"/>
                    <a:gd name="connsiteX0" fmla="*/ 63500 w 558437"/>
                    <a:gd name="connsiteY0" fmla="*/ 0 h 1503283"/>
                    <a:gd name="connsiteX1" fmla="*/ 482237 w 558437"/>
                    <a:gd name="connsiteY1" fmla="*/ 0 h 1503283"/>
                    <a:gd name="connsiteX2" fmla="*/ 558437 w 558437"/>
                    <a:gd name="connsiteY2" fmla="*/ 1503283 h 1503283"/>
                    <a:gd name="connsiteX3" fmla="*/ 0 w 558437"/>
                    <a:gd name="connsiteY3" fmla="*/ 1496933 h 1503283"/>
                    <a:gd name="connsiteX4" fmla="*/ 63500 w 558437"/>
                    <a:gd name="connsiteY4" fmla="*/ 0 h 1503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8437" h="1503283">
                      <a:moveTo>
                        <a:pt x="63500" y="0"/>
                      </a:moveTo>
                      <a:lnTo>
                        <a:pt x="482237" y="0"/>
                      </a:lnTo>
                      <a:lnTo>
                        <a:pt x="558437" y="1503283"/>
                      </a:lnTo>
                      <a:lnTo>
                        <a:pt x="0" y="1496933"/>
                      </a:lnTo>
                      <a:lnTo>
                        <a:pt x="63500" y="0"/>
                      </a:lnTo>
                      <a:close/>
                    </a:path>
                  </a:pathLst>
                </a:cu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566" name="그룹 565"/>
              <p:cNvGrpSpPr/>
              <p:nvPr/>
            </p:nvGrpSpPr>
            <p:grpSpPr>
              <a:xfrm>
                <a:off x="6139083" y="-175692"/>
                <a:ext cx="965863" cy="385869"/>
                <a:chOff x="5975490" y="3731912"/>
                <a:chExt cx="540726" cy="216024"/>
              </a:xfrm>
            </p:grpSpPr>
            <p:sp>
              <p:nvSpPr>
                <p:cNvPr id="583" name="양쪽 모서리가 둥근 사각형 582"/>
                <p:cNvSpPr/>
                <p:nvPr/>
              </p:nvSpPr>
              <p:spPr>
                <a:xfrm>
                  <a:off x="597549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84" name="양쪽 모서리가 둥근 사각형 583"/>
                <p:cNvSpPr/>
                <p:nvPr/>
              </p:nvSpPr>
              <p:spPr>
                <a:xfrm>
                  <a:off x="6173845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85" name="양쪽 모서리가 둥근 사각형 584"/>
                <p:cNvSpPr/>
                <p:nvPr/>
              </p:nvSpPr>
              <p:spPr>
                <a:xfrm>
                  <a:off x="6372200" y="3731912"/>
                  <a:ext cx="144016" cy="216024"/>
                </a:xfrm>
                <a:prstGeom prst="round2SameRect">
                  <a:avLst>
                    <a:gd name="adj1" fmla="val 41469"/>
                    <a:gd name="adj2" fmla="val 0"/>
                  </a:avLst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sp>
            <p:nvSpPr>
              <p:cNvPr id="567" name="모서리가 둥근 직사각형 566"/>
              <p:cNvSpPr/>
              <p:nvPr/>
            </p:nvSpPr>
            <p:spPr>
              <a:xfrm>
                <a:off x="7104947" y="-689520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568" name="모서리가 둥근 직사각형 567"/>
              <p:cNvSpPr/>
              <p:nvPr/>
            </p:nvSpPr>
            <p:spPr>
              <a:xfrm>
                <a:off x="6981132" y="-797875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569" name="모서리가 둥근 직사각형 568"/>
              <p:cNvSpPr/>
              <p:nvPr/>
            </p:nvSpPr>
            <p:spPr>
              <a:xfrm>
                <a:off x="7104945" y="-903223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570" name="모서리가 둥근 직사각형 569"/>
              <p:cNvSpPr/>
              <p:nvPr/>
            </p:nvSpPr>
            <p:spPr>
              <a:xfrm>
                <a:off x="6248387" y="-173479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571" name="모서리가 둥근 직사각형 570"/>
              <p:cNvSpPr/>
              <p:nvPr/>
            </p:nvSpPr>
            <p:spPr>
              <a:xfrm>
                <a:off x="6388591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572" name="모서리가 둥근 직사각형 571"/>
              <p:cNvSpPr/>
              <p:nvPr/>
            </p:nvSpPr>
            <p:spPr>
              <a:xfrm>
                <a:off x="6124573" y="-1627271"/>
                <a:ext cx="247627" cy="98409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grpSp>
            <p:nvGrpSpPr>
              <p:cNvPr id="573" name="그룹 572"/>
              <p:cNvGrpSpPr/>
              <p:nvPr/>
            </p:nvGrpSpPr>
            <p:grpSpPr>
              <a:xfrm>
                <a:off x="6187225" y="628785"/>
                <a:ext cx="386987" cy="335055"/>
                <a:chOff x="6187225" y="2884431"/>
                <a:chExt cx="386987" cy="335055"/>
              </a:xfrm>
            </p:grpSpPr>
            <p:sp>
              <p:nvSpPr>
                <p:cNvPr id="579" name="모서리가 둥근 직사각형 578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80" name="모서리가 둥근 직사각형 579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81" name="모서리가 둥근 직사각형 580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82" name="모서리가 둥근 직사각형 581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574" name="그룹 573"/>
              <p:cNvGrpSpPr/>
              <p:nvPr/>
            </p:nvGrpSpPr>
            <p:grpSpPr>
              <a:xfrm flipH="1">
                <a:off x="6839751" y="2686512"/>
                <a:ext cx="386987" cy="335055"/>
                <a:chOff x="6187225" y="2884431"/>
                <a:chExt cx="386987" cy="335055"/>
              </a:xfrm>
            </p:grpSpPr>
            <p:sp>
              <p:nvSpPr>
                <p:cNvPr id="575" name="모서리가 둥근 직사각형 574"/>
                <p:cNvSpPr/>
                <p:nvPr/>
              </p:nvSpPr>
              <p:spPr>
                <a:xfrm>
                  <a:off x="6187225" y="2884431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76" name="모서리가 둥근 직사각형 575"/>
                <p:cNvSpPr/>
                <p:nvPr/>
              </p:nvSpPr>
              <p:spPr>
                <a:xfrm>
                  <a:off x="6187225" y="3001825"/>
                  <a:ext cx="123813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77" name="모서리가 둥근 직사각형 576"/>
                <p:cNvSpPr/>
                <p:nvPr/>
              </p:nvSpPr>
              <p:spPr>
                <a:xfrm>
                  <a:off x="6326585" y="3001825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78" name="모서리가 둥근 직사각형 577"/>
                <p:cNvSpPr/>
                <p:nvPr/>
              </p:nvSpPr>
              <p:spPr>
                <a:xfrm>
                  <a:off x="6187225" y="3121077"/>
                  <a:ext cx="247627" cy="98409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sp>
          <p:nvSpPr>
            <p:cNvPr id="411" name="양쪽 모서리가 둥근 사각형 410"/>
            <p:cNvSpPr/>
            <p:nvPr/>
          </p:nvSpPr>
          <p:spPr>
            <a:xfrm>
              <a:off x="3778038" y="3215600"/>
              <a:ext cx="30071" cy="4262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412" name="그룹 411"/>
            <p:cNvGrpSpPr/>
            <p:nvPr/>
          </p:nvGrpSpPr>
          <p:grpSpPr>
            <a:xfrm>
              <a:off x="2271147" y="4091440"/>
              <a:ext cx="1438602" cy="1377755"/>
              <a:chOff x="2271147" y="4091440"/>
              <a:chExt cx="1438602" cy="1377755"/>
            </a:xfrm>
          </p:grpSpPr>
          <p:sp>
            <p:nvSpPr>
              <p:cNvPr id="509" name="직사각형 508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grpSp>
            <p:nvGrpSpPr>
              <p:cNvPr id="514" name="그룹 513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540" name="그룹 539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561" name="그룹 560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563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160"/>
                    </a:p>
                  </p:txBody>
                </p:sp>
                <p:sp>
                  <p:nvSpPr>
                    <p:cNvPr id="564" name="양쪽 모서리가 둥근 사각형 563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160"/>
                    </a:p>
                  </p:txBody>
                </p:sp>
              </p:grpSp>
              <p:sp>
                <p:nvSpPr>
                  <p:cNvPr id="562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541" name="그룹 540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558" name="양쪽 모서리가 둥근 사각형 557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559" name="양쪽 모서리가 둥근 사각형 558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560" name="양쪽 모서리가 둥근 사각형 559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sp>
              <p:nvSpPr>
                <p:cNvPr id="542" name="모서리가 둥근 직사각형 541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43" name="모서리가 둥근 직사각형 542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44" name="모서리가 둥근 직사각형 543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45" name="모서리가 둥근 직사각형 544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46" name="모서리가 둥근 직사각형 545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47" name="모서리가 둥근 직사각형 546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grpSp>
              <p:nvGrpSpPr>
                <p:cNvPr id="548" name="그룹 547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554" name="모서리가 둥근 직사각형 55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555" name="모서리가 둥근 직사각형 55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556" name="모서리가 둥근 직사각형 55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557" name="모서리가 둥근 직사각형 55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549" name="그룹 548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550" name="모서리가 둥근 직사각형 549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551" name="모서리가 둥근 직사각형 550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552" name="모서리가 둥근 직사각형 551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553" name="모서리가 둥근 직사각형 552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  <p:grpSp>
            <p:nvGrpSpPr>
              <p:cNvPr id="515" name="그룹 514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530" name="양쪽 모서리가 둥근 사각형 529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31" name="양쪽 모서리가 둥근 사각형 530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32" name="양쪽 모서리가 둥근 사각형 531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33" name="양쪽 모서리가 둥근 사각형 532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34" name="양쪽 모서리가 둥근 사각형 533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35" name="양쪽 모서리가 둥근 사각형 534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36" name="양쪽 모서리가 둥근 사각형 535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37" name="양쪽 모서리가 둥근 사각형 536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38" name="양쪽 모서리가 둥근 사각형 537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39" name="양쪽 모서리가 둥근 사각형 538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516" name="그룹 515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528" name="모서리가 둥근 직사각형 527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29" name="모서리가 둥근 직사각형 528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517" name="그룹 516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521" name="모서리가 둥근 직사각형 520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22" name="모서리가 둥근 직사각형 521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27" name="모서리가 둥근 직사각형 526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518" name="그룹 517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519" name="모서리가 둥근 직사각형 518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520" name="모서리가 둥근 직사각형 519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413" name="그룹 412"/>
            <p:cNvGrpSpPr/>
            <p:nvPr/>
          </p:nvGrpSpPr>
          <p:grpSpPr>
            <a:xfrm flipH="1">
              <a:off x="5476274" y="4091440"/>
              <a:ext cx="1438602" cy="1377755"/>
              <a:chOff x="2271147" y="4091440"/>
              <a:chExt cx="1438602" cy="1377755"/>
            </a:xfrm>
          </p:grpSpPr>
          <p:sp>
            <p:nvSpPr>
              <p:cNvPr id="414" name="직사각형 413"/>
              <p:cNvSpPr/>
              <p:nvPr/>
            </p:nvSpPr>
            <p:spPr>
              <a:xfrm>
                <a:off x="2576047" y="4959184"/>
                <a:ext cx="1133702" cy="501495"/>
              </a:xfrm>
              <a:prstGeom prst="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grpSp>
            <p:nvGrpSpPr>
              <p:cNvPr id="415" name="그룹 414"/>
              <p:cNvGrpSpPr/>
              <p:nvPr/>
            </p:nvGrpSpPr>
            <p:grpSpPr>
              <a:xfrm>
                <a:off x="2271147" y="4091440"/>
                <a:ext cx="441773" cy="1377755"/>
                <a:chOff x="5700397" y="-2338085"/>
                <a:chExt cx="1843234" cy="5748488"/>
              </a:xfrm>
            </p:grpSpPr>
            <p:grpSp>
              <p:nvGrpSpPr>
                <p:cNvPr id="437" name="그룹 436"/>
                <p:cNvGrpSpPr/>
                <p:nvPr/>
              </p:nvGrpSpPr>
              <p:grpSpPr>
                <a:xfrm>
                  <a:off x="5700397" y="-2338085"/>
                  <a:ext cx="1843234" cy="5748488"/>
                  <a:chOff x="6497474" y="1273324"/>
                  <a:chExt cx="856334" cy="2670646"/>
                </a:xfrm>
              </p:grpSpPr>
              <p:grpSp>
                <p:nvGrpSpPr>
                  <p:cNvPr id="501" name="그룹 500"/>
                  <p:cNvGrpSpPr/>
                  <p:nvPr/>
                </p:nvGrpSpPr>
                <p:grpSpPr>
                  <a:xfrm>
                    <a:off x="6497474" y="1273324"/>
                    <a:ext cx="856334" cy="1383389"/>
                    <a:chOff x="5382780" y="1263511"/>
                    <a:chExt cx="687858" cy="1131938"/>
                  </a:xfrm>
                </p:grpSpPr>
                <p:sp>
                  <p:nvSpPr>
                    <p:cNvPr id="507" name="이등변 삼각형 289"/>
                    <p:cNvSpPr/>
                    <p:nvPr/>
                  </p:nvSpPr>
                  <p:spPr>
                    <a:xfrm>
                      <a:off x="5382779" y="1263511"/>
                      <a:ext cx="687858" cy="699888"/>
                    </a:xfrm>
                    <a:custGeom>
                      <a:avLst/>
                      <a:gdLst>
                        <a:gd name="connsiteX0" fmla="*/ 0 w 838070"/>
                        <a:gd name="connsiteY0" fmla="*/ 855363 h 855363"/>
                        <a:gd name="connsiteX1" fmla="*/ 419035 w 838070"/>
                        <a:gd name="connsiteY1" fmla="*/ 0 h 855363"/>
                        <a:gd name="connsiteX2" fmla="*/ 838070 w 838070"/>
                        <a:gd name="connsiteY2" fmla="*/ 855363 h 855363"/>
                        <a:gd name="connsiteX3" fmla="*/ 0 w 838070"/>
                        <a:gd name="connsiteY3" fmla="*/ 855363 h 855363"/>
                        <a:gd name="connsiteX0" fmla="*/ 9132 w 856334"/>
                        <a:gd name="connsiteY0" fmla="*/ 855363 h 855363"/>
                        <a:gd name="connsiteX1" fmla="*/ 428167 w 856334"/>
                        <a:gd name="connsiteY1" fmla="*/ 0 h 855363"/>
                        <a:gd name="connsiteX2" fmla="*/ 847202 w 856334"/>
                        <a:gd name="connsiteY2" fmla="*/ 855363 h 855363"/>
                        <a:gd name="connsiteX3" fmla="*/ 9132 w 856334"/>
                        <a:gd name="connsiteY3" fmla="*/ 855363 h 85536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856334" h="855363">
                          <a:moveTo>
                            <a:pt x="9132" y="855363"/>
                          </a:moveTo>
                          <a:cubicBezTo>
                            <a:pt x="-60707" y="712803"/>
                            <a:pt x="288489" y="0"/>
                            <a:pt x="428167" y="0"/>
                          </a:cubicBezTo>
                          <a:cubicBezTo>
                            <a:pt x="567845" y="0"/>
                            <a:pt x="917041" y="712803"/>
                            <a:pt x="847202" y="855363"/>
                          </a:cubicBezTo>
                          <a:lnTo>
                            <a:pt x="9132" y="855363"/>
                          </a:lnTo>
                          <a:close/>
                        </a:path>
                      </a:pathLst>
                    </a:custGeom>
                    <a:solidFill>
                      <a:srgbClr val="FF5050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160"/>
                    </a:p>
                  </p:txBody>
                </p:sp>
                <p:sp>
                  <p:nvSpPr>
                    <p:cNvPr id="508" name="양쪽 모서리가 둥근 사각형 507"/>
                    <p:cNvSpPr/>
                    <p:nvPr/>
                  </p:nvSpPr>
                  <p:spPr>
                    <a:xfrm rot="10800000">
                      <a:off x="5448662" y="1963401"/>
                      <a:ext cx="572550" cy="432048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FFC6B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2160"/>
                    </a:p>
                  </p:txBody>
                </p:sp>
              </p:grpSp>
              <p:sp>
                <p:nvSpPr>
                  <p:cNvPr id="505" name="직사각형 284"/>
                  <p:cNvSpPr/>
                  <p:nvPr/>
                </p:nvSpPr>
                <p:spPr>
                  <a:xfrm>
                    <a:off x="6668740" y="2440687"/>
                    <a:ext cx="558437" cy="1503283"/>
                  </a:xfrm>
                  <a:custGeom>
                    <a:avLst/>
                    <a:gdLst>
                      <a:gd name="connsiteX0" fmla="*/ 0 w 418737"/>
                      <a:gd name="connsiteY0" fmla="*/ 0 h 1496933"/>
                      <a:gd name="connsiteX1" fmla="*/ 418737 w 418737"/>
                      <a:gd name="connsiteY1" fmla="*/ 0 h 1496933"/>
                      <a:gd name="connsiteX2" fmla="*/ 418737 w 418737"/>
                      <a:gd name="connsiteY2" fmla="*/ 1496933 h 1496933"/>
                      <a:gd name="connsiteX3" fmla="*/ 0 w 418737"/>
                      <a:gd name="connsiteY3" fmla="*/ 1496933 h 1496933"/>
                      <a:gd name="connsiteX4" fmla="*/ 0 w 418737"/>
                      <a:gd name="connsiteY4" fmla="*/ 0 h 1496933"/>
                      <a:gd name="connsiteX0" fmla="*/ 63500 w 482237"/>
                      <a:gd name="connsiteY0" fmla="*/ 0 h 1496933"/>
                      <a:gd name="connsiteX1" fmla="*/ 482237 w 482237"/>
                      <a:gd name="connsiteY1" fmla="*/ 0 h 1496933"/>
                      <a:gd name="connsiteX2" fmla="*/ 482237 w 482237"/>
                      <a:gd name="connsiteY2" fmla="*/ 1496933 h 1496933"/>
                      <a:gd name="connsiteX3" fmla="*/ 0 w 482237"/>
                      <a:gd name="connsiteY3" fmla="*/ 1496933 h 1496933"/>
                      <a:gd name="connsiteX4" fmla="*/ 63500 w 482237"/>
                      <a:gd name="connsiteY4" fmla="*/ 0 h 1496933"/>
                      <a:gd name="connsiteX0" fmla="*/ 63500 w 558437"/>
                      <a:gd name="connsiteY0" fmla="*/ 0 h 1503283"/>
                      <a:gd name="connsiteX1" fmla="*/ 482237 w 558437"/>
                      <a:gd name="connsiteY1" fmla="*/ 0 h 1503283"/>
                      <a:gd name="connsiteX2" fmla="*/ 558437 w 558437"/>
                      <a:gd name="connsiteY2" fmla="*/ 1503283 h 1503283"/>
                      <a:gd name="connsiteX3" fmla="*/ 0 w 558437"/>
                      <a:gd name="connsiteY3" fmla="*/ 1496933 h 1503283"/>
                      <a:gd name="connsiteX4" fmla="*/ 63500 w 558437"/>
                      <a:gd name="connsiteY4" fmla="*/ 0 h 1503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58437" h="1503283">
                        <a:moveTo>
                          <a:pt x="63500" y="0"/>
                        </a:moveTo>
                        <a:lnTo>
                          <a:pt x="482237" y="0"/>
                        </a:lnTo>
                        <a:lnTo>
                          <a:pt x="558437" y="1503283"/>
                        </a:lnTo>
                        <a:lnTo>
                          <a:pt x="0" y="1496933"/>
                        </a:lnTo>
                        <a:lnTo>
                          <a:pt x="63500" y="0"/>
                        </a:lnTo>
                        <a:close/>
                      </a:path>
                    </a:pathLst>
                  </a:cu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438" name="그룹 437"/>
                <p:cNvGrpSpPr/>
                <p:nvPr/>
              </p:nvGrpSpPr>
              <p:grpSpPr>
                <a:xfrm>
                  <a:off x="6139083" y="-175692"/>
                  <a:ext cx="965863" cy="385869"/>
                  <a:chOff x="5975490" y="3731912"/>
                  <a:chExt cx="540726" cy="216024"/>
                </a:xfrm>
              </p:grpSpPr>
              <p:sp>
                <p:nvSpPr>
                  <p:cNvPr id="498" name="양쪽 모서리가 둥근 사각형 497"/>
                  <p:cNvSpPr/>
                  <p:nvPr/>
                </p:nvSpPr>
                <p:spPr>
                  <a:xfrm>
                    <a:off x="597549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499" name="양쪽 모서리가 둥근 사각형 498"/>
                  <p:cNvSpPr/>
                  <p:nvPr/>
                </p:nvSpPr>
                <p:spPr>
                  <a:xfrm>
                    <a:off x="6173845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500" name="양쪽 모서리가 둥근 사각형 499"/>
                  <p:cNvSpPr/>
                  <p:nvPr/>
                </p:nvSpPr>
                <p:spPr>
                  <a:xfrm>
                    <a:off x="6372200" y="3731912"/>
                    <a:ext cx="144016" cy="216024"/>
                  </a:xfrm>
                  <a:prstGeom prst="round2SameRect">
                    <a:avLst>
                      <a:gd name="adj1" fmla="val 41469"/>
                      <a:gd name="adj2" fmla="val 0"/>
                    </a:avLst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sp>
              <p:nvSpPr>
                <p:cNvPr id="439" name="모서리가 둥근 직사각형 438"/>
                <p:cNvSpPr/>
                <p:nvPr/>
              </p:nvSpPr>
              <p:spPr>
                <a:xfrm>
                  <a:off x="7104947" y="-689520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63" name="모서리가 둥근 직사각형 462"/>
                <p:cNvSpPr/>
                <p:nvPr/>
              </p:nvSpPr>
              <p:spPr>
                <a:xfrm>
                  <a:off x="6981132" y="-797875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64" name="모서리가 둥근 직사각형 463"/>
                <p:cNvSpPr/>
                <p:nvPr/>
              </p:nvSpPr>
              <p:spPr>
                <a:xfrm>
                  <a:off x="7104945" y="-903223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77" name="모서리가 둥근 직사각형 476"/>
                <p:cNvSpPr/>
                <p:nvPr/>
              </p:nvSpPr>
              <p:spPr>
                <a:xfrm>
                  <a:off x="6248387" y="-173479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82" name="모서리가 둥근 직사각형 481"/>
                <p:cNvSpPr/>
                <p:nvPr/>
              </p:nvSpPr>
              <p:spPr>
                <a:xfrm>
                  <a:off x="6388591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83" name="모서리가 둥근 직사각형 482"/>
                <p:cNvSpPr/>
                <p:nvPr/>
              </p:nvSpPr>
              <p:spPr>
                <a:xfrm>
                  <a:off x="6124573" y="-1627271"/>
                  <a:ext cx="247627" cy="98409"/>
                </a:xfrm>
                <a:prstGeom prst="roundRect">
                  <a:avLst/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grpSp>
              <p:nvGrpSpPr>
                <p:cNvPr id="484" name="그룹 483"/>
                <p:cNvGrpSpPr/>
                <p:nvPr/>
              </p:nvGrpSpPr>
              <p:grpSpPr>
                <a:xfrm>
                  <a:off x="6187225" y="628785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494" name="모서리가 둥근 직사각형 493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495" name="모서리가 둥근 직사각형 494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496" name="모서리가 둥근 직사각형 495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497" name="모서리가 둥근 직사각형 496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485" name="그룹 484"/>
                <p:cNvGrpSpPr/>
                <p:nvPr/>
              </p:nvGrpSpPr>
              <p:grpSpPr>
                <a:xfrm flipH="1">
                  <a:off x="6839751" y="2686512"/>
                  <a:ext cx="386987" cy="335055"/>
                  <a:chOff x="6187225" y="2884431"/>
                  <a:chExt cx="386987" cy="335055"/>
                </a:xfrm>
              </p:grpSpPr>
              <p:sp>
                <p:nvSpPr>
                  <p:cNvPr id="490" name="모서리가 둥근 직사각형 489"/>
                  <p:cNvSpPr/>
                  <p:nvPr/>
                </p:nvSpPr>
                <p:spPr>
                  <a:xfrm>
                    <a:off x="6187225" y="2884431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491" name="모서리가 둥근 직사각형 490"/>
                  <p:cNvSpPr/>
                  <p:nvPr/>
                </p:nvSpPr>
                <p:spPr>
                  <a:xfrm>
                    <a:off x="6187225" y="3001825"/>
                    <a:ext cx="123813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492" name="모서리가 둥근 직사각형 491"/>
                  <p:cNvSpPr/>
                  <p:nvPr/>
                </p:nvSpPr>
                <p:spPr>
                  <a:xfrm>
                    <a:off x="6326585" y="3001825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493" name="모서리가 둥근 직사각형 492"/>
                  <p:cNvSpPr/>
                  <p:nvPr/>
                </p:nvSpPr>
                <p:spPr>
                  <a:xfrm>
                    <a:off x="6187225" y="3121077"/>
                    <a:ext cx="247627" cy="98409"/>
                  </a:xfrm>
                  <a:prstGeom prst="roundRect">
                    <a:avLst/>
                  </a:prstGeom>
                  <a:solidFill>
                    <a:srgbClr val="FF50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  <p:grpSp>
            <p:nvGrpSpPr>
              <p:cNvPr id="416" name="그룹 415"/>
              <p:cNvGrpSpPr/>
              <p:nvPr/>
            </p:nvGrpSpPr>
            <p:grpSpPr>
              <a:xfrm>
                <a:off x="2704035" y="4912919"/>
                <a:ext cx="853813" cy="89711"/>
                <a:chOff x="2704035" y="4912919"/>
                <a:chExt cx="853813" cy="179423"/>
              </a:xfrm>
            </p:grpSpPr>
            <p:sp>
              <p:nvSpPr>
                <p:cNvPr id="427" name="양쪽 모서리가 둥근 사각형 426"/>
                <p:cNvSpPr/>
                <p:nvPr/>
              </p:nvSpPr>
              <p:spPr>
                <a:xfrm>
                  <a:off x="270403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28" name="양쪽 모서리가 둥근 사각형 427"/>
                <p:cNvSpPr/>
                <p:nvPr/>
              </p:nvSpPr>
              <p:spPr>
                <a:xfrm>
                  <a:off x="279382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29" name="양쪽 모서리가 둥근 사각형 428"/>
                <p:cNvSpPr/>
                <p:nvPr/>
              </p:nvSpPr>
              <p:spPr>
                <a:xfrm>
                  <a:off x="288361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30" name="양쪽 모서리가 둥근 사각형 429"/>
                <p:cNvSpPr/>
                <p:nvPr/>
              </p:nvSpPr>
              <p:spPr>
                <a:xfrm>
                  <a:off x="297339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31" name="양쪽 모서리가 둥근 사각형 430"/>
                <p:cNvSpPr/>
                <p:nvPr/>
              </p:nvSpPr>
              <p:spPr>
                <a:xfrm>
                  <a:off x="3063187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32" name="양쪽 모서리가 둥근 사각형 431"/>
                <p:cNvSpPr/>
                <p:nvPr/>
              </p:nvSpPr>
              <p:spPr>
                <a:xfrm>
                  <a:off x="3152975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33" name="양쪽 모서리가 둥근 사각형 432"/>
                <p:cNvSpPr/>
                <p:nvPr/>
              </p:nvSpPr>
              <p:spPr>
                <a:xfrm>
                  <a:off x="3242763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34" name="양쪽 모서리가 둥근 사각형 433"/>
                <p:cNvSpPr/>
                <p:nvPr/>
              </p:nvSpPr>
              <p:spPr>
                <a:xfrm>
                  <a:off x="3332551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35" name="양쪽 모서리가 둥근 사각형 434"/>
                <p:cNvSpPr/>
                <p:nvPr/>
              </p:nvSpPr>
              <p:spPr>
                <a:xfrm>
                  <a:off x="342233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36" name="양쪽 모서리가 둥근 사각형 435"/>
                <p:cNvSpPr/>
                <p:nvPr/>
              </p:nvSpPr>
              <p:spPr>
                <a:xfrm>
                  <a:off x="3512129" y="4912919"/>
                  <a:ext cx="45719" cy="17942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417" name="그룹 416"/>
              <p:cNvGrpSpPr/>
              <p:nvPr/>
            </p:nvGrpSpPr>
            <p:grpSpPr>
              <a:xfrm>
                <a:off x="2734474" y="5053123"/>
                <a:ext cx="89023" cy="51895"/>
                <a:chOff x="2734474" y="5053123"/>
                <a:chExt cx="89023" cy="51895"/>
              </a:xfrm>
            </p:grpSpPr>
            <p:sp>
              <p:nvSpPr>
                <p:cNvPr id="425" name="모서리가 둥근 직사각형 424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26" name="모서리가 둥근 직사각형 425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418" name="그룹 417"/>
              <p:cNvGrpSpPr/>
              <p:nvPr/>
            </p:nvGrpSpPr>
            <p:grpSpPr>
              <a:xfrm>
                <a:off x="3426536" y="5319305"/>
                <a:ext cx="159884" cy="50994"/>
                <a:chOff x="3426536" y="5081432"/>
                <a:chExt cx="159884" cy="50994"/>
              </a:xfrm>
            </p:grpSpPr>
            <p:sp>
              <p:nvSpPr>
                <p:cNvPr id="422" name="모서리가 둥근 직사각형 421"/>
                <p:cNvSpPr/>
                <p:nvPr/>
              </p:nvSpPr>
              <p:spPr>
                <a:xfrm flipH="1">
                  <a:off x="3489040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23" name="모서리가 둥근 직사각형 422"/>
                <p:cNvSpPr/>
                <p:nvPr/>
              </p:nvSpPr>
              <p:spPr>
                <a:xfrm flipH="1">
                  <a:off x="3426536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24" name="모서리가 둥근 직사각형 423"/>
                <p:cNvSpPr/>
                <p:nvPr/>
              </p:nvSpPr>
              <p:spPr>
                <a:xfrm flipH="1">
                  <a:off x="3527071" y="5108840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419" name="그룹 418"/>
              <p:cNvGrpSpPr/>
              <p:nvPr/>
            </p:nvGrpSpPr>
            <p:grpSpPr>
              <a:xfrm>
                <a:off x="3244741" y="5312650"/>
                <a:ext cx="89023" cy="51895"/>
                <a:chOff x="2734474" y="5053123"/>
                <a:chExt cx="89023" cy="51895"/>
              </a:xfrm>
            </p:grpSpPr>
            <p:sp>
              <p:nvSpPr>
                <p:cNvPr id="420" name="모서리가 둥근 직사각형 419"/>
                <p:cNvSpPr/>
                <p:nvPr/>
              </p:nvSpPr>
              <p:spPr>
                <a:xfrm flipH="1">
                  <a:off x="2764148" y="5053123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421" name="모서리가 둥근 직사각형 420"/>
                <p:cNvSpPr/>
                <p:nvPr/>
              </p:nvSpPr>
              <p:spPr>
                <a:xfrm flipH="1">
                  <a:off x="2734474" y="5081432"/>
                  <a:ext cx="59349" cy="23586"/>
                </a:xfrm>
                <a:prstGeom prst="roundRect">
                  <a:avLst/>
                </a:prstGeom>
                <a:solidFill>
                  <a:srgbClr val="FF5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</p:grpSp>
      <p:grpSp>
        <p:nvGrpSpPr>
          <p:cNvPr id="629" name="그룹 628"/>
          <p:cNvGrpSpPr/>
          <p:nvPr/>
        </p:nvGrpSpPr>
        <p:grpSpPr>
          <a:xfrm>
            <a:off x="8877877" y="5739477"/>
            <a:ext cx="454445" cy="813337"/>
            <a:chOff x="3942340" y="2065700"/>
            <a:chExt cx="575770" cy="1030476"/>
          </a:xfrm>
        </p:grpSpPr>
        <p:sp>
          <p:nvSpPr>
            <p:cNvPr id="630" name="양쪽 모서리가 둥근 사각형 629"/>
            <p:cNvSpPr/>
            <p:nvPr/>
          </p:nvSpPr>
          <p:spPr>
            <a:xfrm>
              <a:off x="4201190" y="2281436"/>
              <a:ext cx="45719" cy="50461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31" name="양쪽 모서리가 둥근 사각형 630"/>
            <p:cNvSpPr/>
            <p:nvPr/>
          </p:nvSpPr>
          <p:spPr>
            <a:xfrm>
              <a:off x="3995963" y="2786053"/>
              <a:ext cx="468525" cy="2008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32" name="양쪽 모서리가 둥근 사각형 631"/>
            <p:cNvSpPr/>
            <p:nvPr/>
          </p:nvSpPr>
          <p:spPr>
            <a:xfrm rot="10800000">
              <a:off x="3942340" y="2983649"/>
              <a:ext cx="575770" cy="11252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633" name="그룹 632"/>
            <p:cNvGrpSpPr/>
            <p:nvPr/>
          </p:nvGrpSpPr>
          <p:grpSpPr>
            <a:xfrm rot="20171974">
              <a:off x="4098948" y="2791419"/>
              <a:ext cx="83464" cy="89665"/>
              <a:chOff x="3800295" y="1933967"/>
              <a:chExt cx="323441" cy="347469"/>
            </a:xfrm>
          </p:grpSpPr>
          <p:sp>
            <p:nvSpPr>
              <p:cNvPr id="653" name="타원 65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54" name="타원 65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55" name="타원 65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56" name="타원 65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57" name="타원 65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634" name="그룹 633"/>
            <p:cNvGrpSpPr/>
            <p:nvPr/>
          </p:nvGrpSpPr>
          <p:grpSpPr>
            <a:xfrm rot="17501561">
              <a:off x="4346994" y="2802378"/>
              <a:ext cx="83464" cy="89665"/>
              <a:chOff x="3800295" y="1933967"/>
              <a:chExt cx="323441" cy="347469"/>
            </a:xfrm>
          </p:grpSpPr>
          <p:sp>
            <p:nvSpPr>
              <p:cNvPr id="648" name="타원 64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49" name="타원 64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50" name="타원 64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51" name="타원 65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52" name="타원 651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635" name="그룹 634"/>
            <p:cNvGrpSpPr/>
            <p:nvPr/>
          </p:nvGrpSpPr>
          <p:grpSpPr>
            <a:xfrm rot="602786">
              <a:off x="4034174" y="2854034"/>
              <a:ext cx="113495" cy="121926"/>
              <a:chOff x="3800295" y="1933967"/>
              <a:chExt cx="323441" cy="347469"/>
            </a:xfrm>
          </p:grpSpPr>
          <p:sp>
            <p:nvSpPr>
              <p:cNvPr id="643" name="타원 642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44" name="타원 643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45" name="타원 644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46" name="타원 645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47" name="타원 646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636" name="그룹 635"/>
            <p:cNvGrpSpPr/>
            <p:nvPr/>
          </p:nvGrpSpPr>
          <p:grpSpPr>
            <a:xfrm rot="324920">
              <a:off x="4033756" y="2794870"/>
              <a:ext cx="60432" cy="64922"/>
              <a:chOff x="3800295" y="1933967"/>
              <a:chExt cx="323441" cy="347469"/>
            </a:xfrm>
          </p:grpSpPr>
          <p:sp>
            <p:nvSpPr>
              <p:cNvPr id="638" name="타원 637"/>
              <p:cNvSpPr/>
              <p:nvPr/>
            </p:nvSpPr>
            <p:spPr>
              <a:xfrm>
                <a:off x="3923928" y="2137420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39" name="타원 638"/>
              <p:cNvSpPr/>
              <p:nvPr/>
            </p:nvSpPr>
            <p:spPr>
              <a:xfrm rot="18741427">
                <a:off x="4015724" y="2073196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40" name="타원 639"/>
              <p:cNvSpPr/>
              <p:nvPr/>
            </p:nvSpPr>
            <p:spPr>
              <a:xfrm rot="3347777">
                <a:off x="3836299" y="2059545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41" name="타원 640"/>
              <p:cNvSpPr/>
              <p:nvPr/>
            </p:nvSpPr>
            <p:spPr>
              <a:xfrm rot="9400761">
                <a:off x="3887925" y="1933967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642" name="타원 641"/>
              <p:cNvSpPr/>
              <p:nvPr/>
            </p:nvSpPr>
            <p:spPr>
              <a:xfrm rot="13900977">
                <a:off x="4013737" y="1956518"/>
                <a:ext cx="72008" cy="144016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sp>
          <p:nvSpPr>
            <p:cNvPr id="637" name="사다리꼴 55"/>
            <p:cNvSpPr/>
            <p:nvPr/>
          </p:nvSpPr>
          <p:spPr>
            <a:xfrm>
              <a:off x="4052872" y="2065700"/>
              <a:ext cx="335946" cy="513483"/>
            </a:xfrm>
            <a:custGeom>
              <a:avLst/>
              <a:gdLst>
                <a:gd name="connsiteX0" fmla="*/ 0 w 316512"/>
                <a:gd name="connsiteY0" fmla="*/ 540341 h 540341"/>
                <a:gd name="connsiteX1" fmla="*/ 79128 w 316512"/>
                <a:gd name="connsiteY1" fmla="*/ 0 h 540341"/>
                <a:gd name="connsiteX2" fmla="*/ 237384 w 316512"/>
                <a:gd name="connsiteY2" fmla="*/ 0 h 540341"/>
                <a:gd name="connsiteX3" fmla="*/ 316512 w 316512"/>
                <a:gd name="connsiteY3" fmla="*/ 540341 h 540341"/>
                <a:gd name="connsiteX4" fmla="*/ 0 w 316512"/>
                <a:gd name="connsiteY4" fmla="*/ 540341 h 540341"/>
                <a:gd name="connsiteX0" fmla="*/ 0 w 327294"/>
                <a:gd name="connsiteY0" fmla="*/ 540341 h 540341"/>
                <a:gd name="connsiteX1" fmla="*/ 79128 w 327294"/>
                <a:gd name="connsiteY1" fmla="*/ 0 h 540341"/>
                <a:gd name="connsiteX2" fmla="*/ 237384 w 327294"/>
                <a:gd name="connsiteY2" fmla="*/ 0 h 540341"/>
                <a:gd name="connsiteX3" fmla="*/ 316512 w 327294"/>
                <a:gd name="connsiteY3" fmla="*/ 540341 h 540341"/>
                <a:gd name="connsiteX4" fmla="*/ 0 w 327294"/>
                <a:gd name="connsiteY4" fmla="*/ 540341 h 540341"/>
                <a:gd name="connsiteX0" fmla="*/ 10782 w 338076"/>
                <a:gd name="connsiteY0" fmla="*/ 540341 h 540341"/>
                <a:gd name="connsiteX1" fmla="*/ 89910 w 338076"/>
                <a:gd name="connsiteY1" fmla="*/ 0 h 540341"/>
                <a:gd name="connsiteX2" fmla="*/ 248166 w 338076"/>
                <a:gd name="connsiteY2" fmla="*/ 0 h 540341"/>
                <a:gd name="connsiteX3" fmla="*/ 327294 w 338076"/>
                <a:gd name="connsiteY3" fmla="*/ 540341 h 540341"/>
                <a:gd name="connsiteX4" fmla="*/ 10782 w 338076"/>
                <a:gd name="connsiteY4" fmla="*/ 540341 h 540341"/>
                <a:gd name="connsiteX0" fmla="*/ 10782 w 339362"/>
                <a:gd name="connsiteY0" fmla="*/ 540341 h 540341"/>
                <a:gd name="connsiteX1" fmla="*/ 89910 w 339362"/>
                <a:gd name="connsiteY1" fmla="*/ 0 h 540341"/>
                <a:gd name="connsiteX2" fmla="*/ 248166 w 339362"/>
                <a:gd name="connsiteY2" fmla="*/ 0 h 540341"/>
                <a:gd name="connsiteX3" fmla="*/ 327294 w 339362"/>
                <a:gd name="connsiteY3" fmla="*/ 540341 h 540341"/>
                <a:gd name="connsiteX4" fmla="*/ 10782 w 339362"/>
                <a:gd name="connsiteY4" fmla="*/ 540341 h 540341"/>
                <a:gd name="connsiteX0" fmla="*/ 12068 w 340648"/>
                <a:gd name="connsiteY0" fmla="*/ 540341 h 540341"/>
                <a:gd name="connsiteX1" fmla="*/ 91196 w 340648"/>
                <a:gd name="connsiteY1" fmla="*/ 0 h 540341"/>
                <a:gd name="connsiteX2" fmla="*/ 249452 w 340648"/>
                <a:gd name="connsiteY2" fmla="*/ 0 h 540341"/>
                <a:gd name="connsiteX3" fmla="*/ 328580 w 340648"/>
                <a:gd name="connsiteY3" fmla="*/ 540341 h 540341"/>
                <a:gd name="connsiteX4" fmla="*/ 12068 w 340648"/>
                <a:gd name="connsiteY4" fmla="*/ 540341 h 540341"/>
                <a:gd name="connsiteX0" fmla="*/ 9716 w 335946"/>
                <a:gd name="connsiteY0" fmla="*/ 581067 h 581067"/>
                <a:gd name="connsiteX1" fmla="*/ 88844 w 335946"/>
                <a:gd name="connsiteY1" fmla="*/ 40726 h 581067"/>
                <a:gd name="connsiteX2" fmla="*/ 167882 w 335946"/>
                <a:gd name="connsiteY2" fmla="*/ 38047 h 581067"/>
                <a:gd name="connsiteX3" fmla="*/ 247100 w 335946"/>
                <a:gd name="connsiteY3" fmla="*/ 40726 h 581067"/>
                <a:gd name="connsiteX4" fmla="*/ 326228 w 335946"/>
                <a:gd name="connsiteY4" fmla="*/ 581067 h 581067"/>
                <a:gd name="connsiteX5" fmla="*/ 9716 w 335946"/>
                <a:gd name="connsiteY5" fmla="*/ 581067 h 581067"/>
                <a:gd name="connsiteX0" fmla="*/ 9716 w 335946"/>
                <a:gd name="connsiteY0" fmla="*/ 669226 h 669226"/>
                <a:gd name="connsiteX1" fmla="*/ 88844 w 335946"/>
                <a:gd name="connsiteY1" fmla="*/ 128885 h 669226"/>
                <a:gd name="connsiteX2" fmla="*/ 167882 w 335946"/>
                <a:gd name="connsiteY2" fmla="*/ 0 h 669226"/>
                <a:gd name="connsiteX3" fmla="*/ 247100 w 335946"/>
                <a:gd name="connsiteY3" fmla="*/ 128885 h 669226"/>
                <a:gd name="connsiteX4" fmla="*/ 326228 w 335946"/>
                <a:gd name="connsiteY4" fmla="*/ 669226 h 669226"/>
                <a:gd name="connsiteX5" fmla="*/ 9716 w 335946"/>
                <a:gd name="connsiteY5" fmla="*/ 669226 h 669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5946" h="669226">
                  <a:moveTo>
                    <a:pt x="9716" y="669226"/>
                  </a:moveTo>
                  <a:cubicBezTo>
                    <a:pt x="-29848" y="579169"/>
                    <a:pt x="62483" y="240423"/>
                    <a:pt x="88844" y="128885"/>
                  </a:cubicBezTo>
                  <a:cubicBezTo>
                    <a:pt x="115205" y="17347"/>
                    <a:pt x="141536" y="893"/>
                    <a:pt x="167882" y="0"/>
                  </a:cubicBezTo>
                  <a:cubicBezTo>
                    <a:pt x="194288" y="893"/>
                    <a:pt x="220709" y="17347"/>
                    <a:pt x="247100" y="128885"/>
                  </a:cubicBezTo>
                  <a:cubicBezTo>
                    <a:pt x="273491" y="240423"/>
                    <a:pt x="365792" y="579169"/>
                    <a:pt x="326228" y="669226"/>
                  </a:cubicBezTo>
                  <a:cubicBezTo>
                    <a:pt x="286664" y="759283"/>
                    <a:pt x="49280" y="759283"/>
                    <a:pt x="9716" y="669226"/>
                  </a:cubicBezTo>
                  <a:close/>
                </a:path>
              </a:pathLst>
            </a:cu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 dirty="0"/>
            </a:p>
          </p:txBody>
        </p:sp>
      </p:grpSp>
      <p:grpSp>
        <p:nvGrpSpPr>
          <p:cNvPr id="686" name="그룹 685"/>
          <p:cNvGrpSpPr/>
          <p:nvPr/>
        </p:nvGrpSpPr>
        <p:grpSpPr>
          <a:xfrm>
            <a:off x="2165596" y="1273331"/>
            <a:ext cx="977754" cy="977753"/>
            <a:chOff x="5032314" y="875479"/>
            <a:chExt cx="1084192" cy="1084191"/>
          </a:xfrm>
        </p:grpSpPr>
        <p:sp>
          <p:nvSpPr>
            <p:cNvPr id="687" name="모서리가 둥근 직사각형 686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88" name="모서리가 둥근 직사각형 687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89" name="모서리가 둥근 직사각형 688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90" name="모서리가 둥근 직사각형 689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91" name="모서리가 둥근 직사각형 690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92" name="모서리가 둥근 직사각형 691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93" name="모서리가 둥근 직사각형 692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94" name="모서리가 둥근 직사각형 693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95" name="모서리가 둥근 직사각형 694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96" name="모서리가 둥근 직사각형 695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97" name="모서리가 둥근 직사각형 696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98" name="모서리가 둥근 직사각형 697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699" name="모서리가 둥근 직사각형 698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00" name="모서리가 둥근 직사각형 699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01" name="모서리가 둥근 직사각형 700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02" name="모서리가 둥근 직사각형 701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703" name="그룹 702"/>
          <p:cNvGrpSpPr/>
          <p:nvPr/>
        </p:nvGrpSpPr>
        <p:grpSpPr>
          <a:xfrm>
            <a:off x="6292012" y="377750"/>
            <a:ext cx="1746377" cy="1746376"/>
            <a:chOff x="5032314" y="875479"/>
            <a:chExt cx="1084192" cy="1084191"/>
          </a:xfrm>
        </p:grpSpPr>
        <p:sp>
          <p:nvSpPr>
            <p:cNvPr id="704" name="모서리가 둥근 직사각형 703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05" name="모서리가 둥근 직사각형 704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06" name="모서리가 둥근 직사각형 705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07" name="모서리가 둥근 직사각형 706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08" name="모서리가 둥근 직사각형 707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09" name="모서리가 둥근 직사각형 708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10" name="모서리가 둥근 직사각형 709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11" name="모서리가 둥근 직사각형 710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12" name="모서리가 둥근 직사각형 711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13" name="모서리가 둥근 직사각형 712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14" name="모서리가 둥근 직사각형 713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15" name="모서리가 둥근 직사각형 714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16" name="모서리가 둥근 직사각형 715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17" name="모서리가 둥근 직사각형 716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18" name="모서리가 둥근 직사각형 717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19" name="모서리가 둥근 직사각형 718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720" name="그룹 719"/>
          <p:cNvGrpSpPr/>
          <p:nvPr/>
        </p:nvGrpSpPr>
        <p:grpSpPr>
          <a:xfrm rot="1800000">
            <a:off x="1442326" y="2959195"/>
            <a:ext cx="586175" cy="586174"/>
            <a:chOff x="5032314" y="875479"/>
            <a:chExt cx="1084192" cy="1084191"/>
          </a:xfrm>
        </p:grpSpPr>
        <p:sp>
          <p:nvSpPr>
            <p:cNvPr id="721" name="모서리가 둥근 직사각형 720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22" name="모서리가 둥근 직사각형 721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23" name="모서리가 둥근 직사각형 722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24" name="모서리가 둥근 직사각형 723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25" name="모서리가 둥근 직사각형 724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26" name="모서리가 둥근 직사각형 725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27" name="모서리가 둥근 직사각형 726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28" name="모서리가 둥근 직사각형 727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29" name="모서리가 둥근 직사각형 728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30" name="모서리가 둥근 직사각형 729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31" name="모서리가 둥근 직사각형 730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32" name="모서리가 둥근 직사각형 731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33" name="모서리가 둥근 직사각형 732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34" name="모서리가 둥근 직사각형 733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35" name="모서리가 둥근 직사각형 734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36" name="모서리가 둥근 직사각형 735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737" name="그룹 736"/>
          <p:cNvGrpSpPr/>
          <p:nvPr/>
        </p:nvGrpSpPr>
        <p:grpSpPr>
          <a:xfrm>
            <a:off x="1218831" y="496171"/>
            <a:ext cx="943640" cy="943639"/>
            <a:chOff x="5032314" y="875479"/>
            <a:chExt cx="1084192" cy="1084191"/>
          </a:xfrm>
        </p:grpSpPr>
        <p:sp>
          <p:nvSpPr>
            <p:cNvPr id="738" name="모서리가 둥근 직사각형 737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39" name="모서리가 둥근 직사각형 738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40" name="모서리가 둥근 직사각형 739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41" name="모서리가 둥근 직사각형 740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42" name="모서리가 둥근 직사각형 741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43" name="모서리가 둥근 직사각형 742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44" name="모서리가 둥근 직사각형 743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45" name="모서리가 둥근 직사각형 744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46" name="모서리가 둥근 직사각형 745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47" name="모서리가 둥근 직사각형 746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48" name="모서리가 둥근 직사각형 747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49" name="모서리가 둥근 직사각형 748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50" name="모서리가 둥근 직사각형 749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51" name="모서리가 둥근 직사각형 750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52" name="모서리가 둥근 직사각형 751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53" name="모서리가 둥근 직사각형 752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754" name="그룹 753"/>
          <p:cNvGrpSpPr/>
          <p:nvPr/>
        </p:nvGrpSpPr>
        <p:grpSpPr>
          <a:xfrm rot="900000">
            <a:off x="7931623" y="1758244"/>
            <a:ext cx="1211851" cy="1211850"/>
            <a:chOff x="5032314" y="875479"/>
            <a:chExt cx="1084192" cy="1084191"/>
          </a:xfrm>
        </p:grpSpPr>
        <p:sp>
          <p:nvSpPr>
            <p:cNvPr id="755" name="모서리가 둥근 직사각형 754"/>
            <p:cNvSpPr/>
            <p:nvPr/>
          </p:nvSpPr>
          <p:spPr>
            <a:xfrm>
              <a:off x="5542018" y="875479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56" name="모서리가 둥근 직사각형 755"/>
            <p:cNvSpPr/>
            <p:nvPr/>
          </p:nvSpPr>
          <p:spPr>
            <a:xfrm>
              <a:off x="5542018" y="1765322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57" name="모서리가 둥근 직사각형 756"/>
            <p:cNvSpPr/>
            <p:nvPr/>
          </p:nvSpPr>
          <p:spPr>
            <a:xfrm rot="5400000">
              <a:off x="6001332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58" name="모서리가 둥근 직사각형 757"/>
            <p:cNvSpPr/>
            <p:nvPr/>
          </p:nvSpPr>
          <p:spPr>
            <a:xfrm rot="5400000">
              <a:off x="5111488" y="130600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59" name="모서리가 둥근 직사각형 758"/>
            <p:cNvSpPr/>
            <p:nvPr/>
          </p:nvSpPr>
          <p:spPr>
            <a:xfrm rot="2700000">
              <a:off x="586084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60" name="모서리가 둥근 직사각형 759"/>
            <p:cNvSpPr/>
            <p:nvPr/>
          </p:nvSpPr>
          <p:spPr>
            <a:xfrm rot="2700000">
              <a:off x="523162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61" name="모서리가 둥근 직사각형 760"/>
            <p:cNvSpPr/>
            <p:nvPr/>
          </p:nvSpPr>
          <p:spPr>
            <a:xfrm rot="8100000">
              <a:off x="5881195" y="162483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62" name="모서리가 둥근 직사각형 761"/>
            <p:cNvSpPr/>
            <p:nvPr/>
          </p:nvSpPr>
          <p:spPr>
            <a:xfrm rot="8100000">
              <a:off x="5251980" y="99561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63" name="모서리가 둥근 직사각형 762"/>
            <p:cNvSpPr/>
            <p:nvPr/>
          </p:nvSpPr>
          <p:spPr>
            <a:xfrm rot="1292396">
              <a:off x="5706375" y="901266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64" name="모서리가 둥근 직사각형 763"/>
            <p:cNvSpPr/>
            <p:nvPr/>
          </p:nvSpPr>
          <p:spPr>
            <a:xfrm rot="1292396">
              <a:off x="5379669" y="172896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65" name="모서리가 둥근 직사각형 764"/>
            <p:cNvSpPr/>
            <p:nvPr/>
          </p:nvSpPr>
          <p:spPr>
            <a:xfrm rot="6692396">
              <a:off x="5975542" y="1470363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66" name="모서리가 둥근 직사각형 765"/>
            <p:cNvSpPr/>
            <p:nvPr/>
          </p:nvSpPr>
          <p:spPr>
            <a:xfrm rot="6692396">
              <a:off x="5147844" y="1143658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67" name="모서리가 둥근 직사각형 766"/>
            <p:cNvSpPr/>
            <p:nvPr/>
          </p:nvSpPr>
          <p:spPr>
            <a:xfrm rot="3992396">
              <a:off x="5958823" y="1130070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68" name="모서리가 둥근 직사각형 767"/>
            <p:cNvSpPr/>
            <p:nvPr/>
          </p:nvSpPr>
          <p:spPr>
            <a:xfrm rot="3992396">
              <a:off x="5142537" y="1484325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69" name="모서리가 둥근 직사각형 768"/>
            <p:cNvSpPr/>
            <p:nvPr/>
          </p:nvSpPr>
          <p:spPr>
            <a:xfrm rot="9392396">
              <a:off x="5746739" y="1722814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70" name="모서리가 둥근 직사각형 769"/>
            <p:cNvSpPr/>
            <p:nvPr/>
          </p:nvSpPr>
          <p:spPr>
            <a:xfrm rot="9392396">
              <a:off x="5392483" y="906527"/>
              <a:ext cx="36000" cy="194348"/>
            </a:xfrm>
            <a:prstGeom prst="roundRect">
              <a:avLst>
                <a:gd name="adj" fmla="val 5000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771" name="TextBox 770"/>
          <p:cNvSpPr txBox="1"/>
          <p:nvPr/>
        </p:nvSpPr>
        <p:spPr>
          <a:xfrm rot="21289880">
            <a:off x="4494011" y="2649794"/>
            <a:ext cx="332225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760" dirty="0">
                <a:ln w="12700">
                  <a:solidFill>
                    <a:srgbClr val="FF5050"/>
                  </a:solidFill>
                </a:ln>
                <a:solidFill>
                  <a:schemeClr val="bg1"/>
                </a:solidFill>
                <a:latin typeface="Dopestyle " pitchFamily="2" charset="0"/>
              </a:rPr>
              <a:t>Thank you</a:t>
            </a:r>
          </a:p>
        </p:txBody>
      </p:sp>
      <p:grpSp>
        <p:nvGrpSpPr>
          <p:cNvPr id="773" name="그룹 772"/>
          <p:cNvGrpSpPr/>
          <p:nvPr/>
        </p:nvGrpSpPr>
        <p:grpSpPr>
          <a:xfrm>
            <a:off x="9475852" y="5917511"/>
            <a:ext cx="769727" cy="607259"/>
            <a:chOff x="5895897" y="536621"/>
            <a:chExt cx="1910795" cy="1507479"/>
          </a:xfrm>
        </p:grpSpPr>
        <p:sp>
          <p:nvSpPr>
            <p:cNvPr id="774" name="직사각형 773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75" name="직사각형 774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76" name="직사각형 775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77" name="양쪽 모서리가 둥근 사각형 776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78" name="사다리꼴 777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79" name="타원 778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80" name="타원 779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781" name="그룹 780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796" name="그룹 795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00" name="양쪽 모서리가 둥근 사각형 799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801" name="양쪽 모서리가 둥근 사각형 800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797" name="그룹 796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98" name="양쪽 모서리가 둥근 사각형 797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799" name="양쪽 모서리가 둥근 사각형 798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782" name="그룹 781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790" name="그룹 789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794" name="양쪽 모서리가 둥근 사각형 793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795" name="양쪽 모서리가 둥근 사각형 794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791" name="그룹 790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92" name="양쪽 모서리가 둥근 사각형 791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793" name="양쪽 모서리가 둥근 사각형 792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783" name="그룹 782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784" name="그룹 783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788" name="양쪽 모서리가 둥근 사각형 787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789" name="양쪽 모서리가 둥근 사각형 788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785" name="그룹 784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786" name="양쪽 모서리가 둥근 사각형 785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787" name="양쪽 모서리가 둥근 사각형 786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</p:grpSp>
      <p:grpSp>
        <p:nvGrpSpPr>
          <p:cNvPr id="802" name="그룹 801"/>
          <p:cNvGrpSpPr/>
          <p:nvPr/>
        </p:nvGrpSpPr>
        <p:grpSpPr>
          <a:xfrm>
            <a:off x="9475852" y="5917511"/>
            <a:ext cx="769727" cy="607259"/>
            <a:chOff x="5895897" y="536621"/>
            <a:chExt cx="1910795" cy="1507479"/>
          </a:xfrm>
        </p:grpSpPr>
        <p:sp>
          <p:nvSpPr>
            <p:cNvPr id="803" name="직사각형 802"/>
            <p:cNvSpPr/>
            <p:nvPr/>
          </p:nvSpPr>
          <p:spPr>
            <a:xfrm>
              <a:off x="600710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04" name="직사각형 803"/>
            <p:cNvSpPr/>
            <p:nvPr/>
          </p:nvSpPr>
          <p:spPr>
            <a:xfrm>
              <a:off x="7597922" y="923574"/>
              <a:ext cx="95758" cy="764857"/>
            </a:xfrm>
            <a:prstGeom prst="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05" name="직사각형 804"/>
            <p:cNvSpPr/>
            <p:nvPr/>
          </p:nvSpPr>
          <p:spPr>
            <a:xfrm>
              <a:off x="5896758" y="1486302"/>
              <a:ext cx="1908125" cy="95758"/>
            </a:xfrm>
            <a:prstGeom prst="rect">
              <a:avLst/>
            </a:prstGeom>
            <a:solidFill>
              <a:srgbClr val="FF5050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06" name="양쪽 모서리가 둥근 사각형 805"/>
            <p:cNvSpPr/>
            <p:nvPr/>
          </p:nvSpPr>
          <p:spPr>
            <a:xfrm rot="10800000">
              <a:off x="5895897" y="1582056"/>
              <a:ext cx="1908982" cy="31879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07" name="사다리꼴 806"/>
            <p:cNvSpPr/>
            <p:nvPr/>
          </p:nvSpPr>
          <p:spPr>
            <a:xfrm>
              <a:off x="5910279" y="536621"/>
              <a:ext cx="1894600" cy="234452"/>
            </a:xfrm>
            <a:prstGeom prst="trapezoid">
              <a:avLst>
                <a:gd name="adj" fmla="val 70497"/>
              </a:avLst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08" name="타원 807"/>
            <p:cNvSpPr/>
            <p:nvPr/>
          </p:nvSpPr>
          <p:spPr>
            <a:xfrm>
              <a:off x="5942982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09" name="타원 808"/>
            <p:cNvSpPr/>
            <p:nvPr/>
          </p:nvSpPr>
          <p:spPr>
            <a:xfrm>
              <a:off x="7475325" y="1757594"/>
              <a:ext cx="286506" cy="286506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C6B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grpSp>
          <p:nvGrpSpPr>
            <p:cNvPr id="810" name="그룹 809"/>
            <p:cNvGrpSpPr/>
            <p:nvPr/>
          </p:nvGrpSpPr>
          <p:grpSpPr>
            <a:xfrm>
              <a:off x="5910279" y="771073"/>
              <a:ext cx="632778" cy="380107"/>
              <a:chOff x="5910279" y="771073"/>
              <a:chExt cx="632778" cy="380107"/>
            </a:xfrm>
          </p:grpSpPr>
          <p:grpSp>
            <p:nvGrpSpPr>
              <p:cNvPr id="825" name="그룹 824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29" name="양쪽 모서리가 둥근 사각형 828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830" name="양쪽 모서리가 둥근 사각형 829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826" name="그룹 825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27" name="양쪽 모서리가 둥근 사각형 826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828" name="양쪽 모서리가 둥근 사각형 827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811" name="그룹 810"/>
            <p:cNvGrpSpPr/>
            <p:nvPr/>
          </p:nvGrpSpPr>
          <p:grpSpPr>
            <a:xfrm>
              <a:off x="6541136" y="771073"/>
              <a:ext cx="632778" cy="380107"/>
              <a:chOff x="5910279" y="771073"/>
              <a:chExt cx="632778" cy="380107"/>
            </a:xfrm>
          </p:grpSpPr>
          <p:grpSp>
            <p:nvGrpSpPr>
              <p:cNvPr id="819" name="그룹 818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23" name="양쪽 모서리가 둥근 사각형 822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824" name="양쪽 모서리가 둥근 사각형 823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820" name="그룹 819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21" name="양쪽 모서리가 둥근 사각형 820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822" name="양쪽 모서리가 둥근 사각형 821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812" name="그룹 811"/>
            <p:cNvGrpSpPr/>
            <p:nvPr/>
          </p:nvGrpSpPr>
          <p:grpSpPr>
            <a:xfrm>
              <a:off x="7173914" y="771073"/>
              <a:ext cx="632778" cy="380107"/>
              <a:chOff x="5910279" y="771073"/>
              <a:chExt cx="632778" cy="380107"/>
            </a:xfrm>
          </p:grpSpPr>
          <p:grpSp>
            <p:nvGrpSpPr>
              <p:cNvPr id="813" name="그룹 812"/>
              <p:cNvGrpSpPr/>
              <p:nvPr/>
            </p:nvGrpSpPr>
            <p:grpSpPr>
              <a:xfrm>
                <a:off x="5910279" y="771073"/>
                <a:ext cx="318164" cy="380107"/>
                <a:chOff x="5910279" y="771073"/>
                <a:chExt cx="318164" cy="380107"/>
              </a:xfrm>
            </p:grpSpPr>
            <p:sp>
              <p:nvSpPr>
                <p:cNvPr id="817" name="양쪽 모서리가 둥근 사각형 816"/>
                <p:cNvSpPr/>
                <p:nvPr/>
              </p:nvSpPr>
              <p:spPr>
                <a:xfrm rot="10800000">
                  <a:off x="6069361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818" name="양쪽 모서리가 둥근 사각형 817"/>
                <p:cNvSpPr/>
                <p:nvPr/>
              </p:nvSpPr>
              <p:spPr>
                <a:xfrm rot="10800000">
                  <a:off x="5910279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814" name="그룹 813"/>
              <p:cNvGrpSpPr/>
              <p:nvPr/>
            </p:nvGrpSpPr>
            <p:grpSpPr>
              <a:xfrm>
                <a:off x="6224893" y="771073"/>
                <a:ext cx="318164" cy="380107"/>
                <a:chOff x="5904445" y="771073"/>
                <a:chExt cx="318164" cy="380107"/>
              </a:xfrm>
            </p:grpSpPr>
            <p:sp>
              <p:nvSpPr>
                <p:cNvPr id="815" name="양쪽 모서리가 둥근 사각형 814"/>
                <p:cNvSpPr/>
                <p:nvPr/>
              </p:nvSpPr>
              <p:spPr>
                <a:xfrm rot="10800000">
                  <a:off x="6063527" y="771802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5050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816" name="양쪽 모서리가 둥근 사각형 815"/>
                <p:cNvSpPr/>
                <p:nvPr/>
              </p:nvSpPr>
              <p:spPr>
                <a:xfrm rot="10800000">
                  <a:off x="5904445" y="771073"/>
                  <a:ext cx="159082" cy="379378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FFC6B1"/>
                </a:solidFill>
                <a:ln w="952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777764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1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6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8" presetClass="path" presetSubtype="0" repeatCount="3000" accel="18000" decel="82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0033 1.11111E-6 C -0.0033 1.11111E-6 -0.00486 0.03278 -0.00486 0.03305 C -0.01511 0.03 -0.01407 0.00083 -0.0033 1.11111E-6 Z " pathEditMode="relative" rAng="0" ptsTypes="fff">
                                      <p:cBhvr>
                                        <p:cTn id="10" dur="5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" y="163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animRot by="120000">
                                      <p:cBhvr>
                                        <p:cTn id="12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1.11111E-6 C -0.00035 -0.00028 0.00052 -0.03806 0.00052 -0.03806 C 0.00972 -0.03528 0.00833 -0.00167 -0.00035 1.11111E-6 Z " pathEditMode="relative" rAng="0" ptsTypes="fff">
                                      <p:cBhvr>
                                        <p:cTn id="18" dur="62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" y="-191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" dur="26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0" dur="2000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" presetID="8" presetClass="emp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21600000">
                                      <p:cBhvr>
                                        <p:cTn id="62" dur="20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4" dur="2800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14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400" tmFilter="0, 0; .2, .5; .8, .5; 1, 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700" autoRev="1" fill="hold"/>
                                        <p:tgtEl>
                                          <p:spTgt spid="7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900" tmFilter="0, 0; .2, .5; .8, .5; 1, 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450" autoRev="1" fill="hold"/>
                                        <p:tgtEl>
                                          <p:spTgt spid="7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500" tmFilter="0, 0; .2, .5; .8, .5; 1, 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750" autoRev="1" fill="hold"/>
                                        <p:tgtEl>
                                          <p:spTgt spid="7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100" tmFilter="0, 0; .2, .5; .8, .5; 1, 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50" autoRev="1" fill="hold"/>
                                        <p:tgtEl>
                                          <p:spTgt spid="68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500" tmFilter="0, 0; .2, .5; .8, .5; 1, 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750" autoRev="1" fill="hold"/>
                                        <p:tgtEl>
                                          <p:spTgt spid="7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70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7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700" fill="hold"/>
                                        <p:tgtEl>
                                          <p:spTgt spid="7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4" grpId="0" animBg="1"/>
      <p:bldP spid="7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050794" y="4209524"/>
            <a:ext cx="3504762" cy="2123534"/>
            <a:chOff x="12076190" y="6314286"/>
            <a:chExt cx="5257143" cy="31853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076190" y="6314286"/>
              <a:ext cx="5257143" cy="31853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70371" y="4106181"/>
            <a:ext cx="3504762" cy="2141439"/>
            <a:chOff x="11955556" y="6159271"/>
            <a:chExt cx="5257143" cy="3212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55556" y="6159271"/>
              <a:ext cx="5257143" cy="3212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3111" y="1562032"/>
            <a:ext cx="3504762" cy="4771026"/>
            <a:chOff x="1084666" y="2343048"/>
            <a:chExt cx="5257143" cy="715653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84666" y="2343048"/>
              <a:ext cx="5257143" cy="715653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5557" y="582021"/>
            <a:ext cx="2206168" cy="4730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9149" y="527042"/>
            <a:ext cx="10932179" cy="38037"/>
            <a:chOff x="943723" y="790563"/>
            <a:chExt cx="16398268" cy="5705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790563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9149" y="1055027"/>
            <a:ext cx="10932179" cy="38037"/>
            <a:chOff x="943723" y="1582540"/>
            <a:chExt cx="16398268" cy="5705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3723" y="1582540"/>
              <a:ext cx="16398268" cy="570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33879" y="1508317"/>
            <a:ext cx="3504762" cy="4729063"/>
            <a:chOff x="950818" y="2262475"/>
            <a:chExt cx="5257143" cy="709359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50818" y="2262475"/>
              <a:ext cx="5257143" cy="709359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193841" y="3807867"/>
            <a:ext cx="805375" cy="1059703"/>
            <a:chOff x="6290761" y="5711799"/>
            <a:chExt cx="1208062" cy="158955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8520000">
              <a:off x="6290761" y="5711799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197899" y="1612238"/>
            <a:ext cx="805375" cy="1059703"/>
            <a:chOff x="10796848" y="2418356"/>
            <a:chExt cx="1208062" cy="15895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580000">
              <a:off x="10796848" y="2418356"/>
              <a:ext cx="1208062" cy="15895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403175" y="3723112"/>
            <a:ext cx="639153" cy="639153"/>
            <a:chOff x="14104762" y="5584667"/>
            <a:chExt cx="958730" cy="95873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104762" y="5584667"/>
              <a:ext cx="958730" cy="95873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415853" y="3758741"/>
            <a:ext cx="488307" cy="41383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433928" y="2399971"/>
            <a:ext cx="3066433" cy="4708535"/>
            <a:chOff x="6650892" y="3599955"/>
            <a:chExt cx="4599650" cy="706280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650892" y="3599955"/>
              <a:ext cx="4599650" cy="7062803"/>
            </a:xfrm>
            <a:prstGeom prst="rect">
              <a:avLst/>
            </a:prstGeom>
          </p:spPr>
        </p:pic>
      </p:grpSp>
      <p:pic>
        <p:nvPicPr>
          <p:cNvPr id="38" name="Object 23">
            <a:extLst>
              <a:ext uri="{FF2B5EF4-FFF2-40B4-BE49-F238E27FC236}">
                <a16:creationId xmlns:a16="http://schemas.microsoft.com/office/drawing/2014/main" id="{4B65E3F8-FD89-040F-D258-BFC414DB2771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70371" y="2347793"/>
            <a:ext cx="3700709" cy="572040"/>
          </a:xfrm>
          <a:prstGeom prst="rect">
            <a:avLst/>
          </a:prstGeom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DA1C5C33-1711-5058-DBA9-45C6252E4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69" y="4567631"/>
            <a:ext cx="2476563" cy="1195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post-thumbnail">
            <a:extLst>
              <a:ext uri="{FF2B5EF4-FFF2-40B4-BE49-F238E27FC236}">
                <a16:creationId xmlns:a16="http://schemas.microsoft.com/office/drawing/2014/main" id="{31F64A9C-3569-0309-5D1A-24E95EFC7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917" y="2687172"/>
            <a:ext cx="2579761" cy="231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6" name="그룹 875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877" name="직선 연결선 876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78" name="그룹 877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879" name="모서리가 둥근 직사각형 878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880" name="모서리가 둥근 직사각형 879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881" name="모서리가 둥근 직사각형 880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6"/>
            <a:ext cx="691277" cy="1064328"/>
            <a:chOff x="3526011" y="410081"/>
            <a:chExt cx="1060156" cy="1632272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1"/>
              <a:ext cx="1060156" cy="1054288"/>
              <a:chOff x="3438074" y="219038"/>
              <a:chExt cx="1060156" cy="1054288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2" y="219038"/>
                <a:ext cx="727254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grpSp>
        <p:nvGrpSpPr>
          <p:cNvPr id="601" name="그룹 600"/>
          <p:cNvGrpSpPr/>
          <p:nvPr/>
        </p:nvGrpSpPr>
        <p:grpSpPr>
          <a:xfrm>
            <a:off x="8582370" y="3476956"/>
            <a:ext cx="2684875" cy="2684875"/>
            <a:chOff x="5323501" y="1287925"/>
            <a:chExt cx="3631059" cy="3631059"/>
          </a:xfrm>
          <a:solidFill>
            <a:srgbClr val="FFC6B1"/>
          </a:solidFill>
        </p:grpSpPr>
        <p:grpSp>
          <p:nvGrpSpPr>
            <p:cNvPr id="602" name="그룹 601"/>
            <p:cNvGrpSpPr/>
            <p:nvPr/>
          </p:nvGrpSpPr>
          <p:grpSpPr>
            <a:xfrm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66" name="그룹 665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9" name="타원 718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720" name="타원 719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716" name="그룹 715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717" name="타원 716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718" name="타원 7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  <p:grpSp>
          <p:nvGrpSpPr>
            <p:cNvPr id="603" name="그룹 602"/>
            <p:cNvGrpSpPr/>
            <p:nvPr/>
          </p:nvGrpSpPr>
          <p:grpSpPr>
            <a:xfrm rot="2700000">
              <a:off x="5323501" y="1287925"/>
              <a:ext cx="3631059" cy="3631059"/>
              <a:chOff x="5297781" y="1287924"/>
              <a:chExt cx="3631059" cy="3631059"/>
            </a:xfrm>
            <a:grpFill/>
          </p:grpSpPr>
          <p:grpSp>
            <p:nvGrpSpPr>
              <p:cNvPr id="604" name="그룹 603"/>
              <p:cNvGrpSpPr/>
              <p:nvPr/>
            </p:nvGrpSpPr>
            <p:grpSpPr>
              <a:xfrm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10" name="타원 609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18" name="타원 61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grpSp>
            <p:nvGrpSpPr>
              <p:cNvPr id="605" name="그룹 604"/>
              <p:cNvGrpSpPr/>
              <p:nvPr/>
            </p:nvGrpSpPr>
            <p:grpSpPr>
              <a:xfrm rot="5400000">
                <a:off x="6862364" y="1287924"/>
                <a:ext cx="501893" cy="3631059"/>
                <a:chOff x="6862364" y="1291665"/>
                <a:chExt cx="501893" cy="3631059"/>
              </a:xfrm>
              <a:grpFill/>
            </p:grpSpPr>
            <p:sp>
              <p:nvSpPr>
                <p:cNvPr id="606" name="타원 605"/>
                <p:cNvSpPr/>
                <p:nvPr/>
              </p:nvSpPr>
              <p:spPr>
                <a:xfrm>
                  <a:off x="6862364" y="1291665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  <p:sp>
              <p:nvSpPr>
                <p:cNvPr id="608" name="타원 607"/>
                <p:cNvSpPr/>
                <p:nvPr/>
              </p:nvSpPr>
              <p:spPr>
                <a:xfrm>
                  <a:off x="6862364" y="4420831"/>
                  <a:ext cx="501893" cy="501893"/>
                </a:xfrm>
                <a:prstGeom prst="ellipse">
                  <a:avLst/>
                </a:prstGeom>
                <a:grpFill/>
                <a:ln w="285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</p:grpSp>
      </p:grpSp>
      <p:grpSp>
        <p:nvGrpSpPr>
          <p:cNvPr id="721" name="그룹 720"/>
          <p:cNvGrpSpPr/>
          <p:nvPr/>
        </p:nvGrpSpPr>
        <p:grpSpPr>
          <a:xfrm>
            <a:off x="8708577" y="3602198"/>
            <a:ext cx="2434390" cy="2434391"/>
            <a:chOff x="4780095" y="60688"/>
            <a:chExt cx="3292300" cy="3292300"/>
          </a:xfrm>
        </p:grpSpPr>
        <p:grpSp>
          <p:nvGrpSpPr>
            <p:cNvPr id="722" name="그룹 721"/>
            <p:cNvGrpSpPr/>
            <p:nvPr/>
          </p:nvGrpSpPr>
          <p:grpSpPr>
            <a:xfrm>
              <a:off x="4864098" y="145994"/>
              <a:ext cx="3124295" cy="3121688"/>
              <a:chOff x="4158982" y="463004"/>
              <a:chExt cx="2738593" cy="2736308"/>
            </a:xfrm>
          </p:grpSpPr>
          <p:grpSp>
            <p:nvGrpSpPr>
              <p:cNvPr id="726" name="그룹 725"/>
              <p:cNvGrpSpPr/>
              <p:nvPr/>
            </p:nvGrpSpPr>
            <p:grpSpPr>
              <a:xfrm>
                <a:off x="4161270" y="463006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46" name="그룹 845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50" name="모서리가 둥근 직사각형 84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855" name="모서리가 둥근 직사각형 854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847" name="그룹 846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8" name="모서리가 둥근 직사각형 847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849" name="모서리가 둥근 직사각형 84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  <p:grpSp>
            <p:nvGrpSpPr>
              <p:cNvPr id="727" name="그룹 726"/>
              <p:cNvGrpSpPr/>
              <p:nvPr/>
            </p:nvGrpSpPr>
            <p:grpSpPr>
              <a:xfrm rot="1380155">
                <a:off x="4158982" y="463004"/>
                <a:ext cx="2736305" cy="2736306"/>
                <a:chOff x="3887924" y="589246"/>
                <a:chExt cx="2736305" cy="2736306"/>
              </a:xfrm>
            </p:grpSpPr>
            <p:grpSp>
              <p:nvGrpSpPr>
                <p:cNvPr id="833" name="그룹 832"/>
                <p:cNvGrpSpPr/>
                <p:nvPr/>
              </p:nvGrpSpPr>
              <p:grpSpPr>
                <a:xfrm>
                  <a:off x="3887924" y="589248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40" name="모서리가 둥근 직사각형 839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841" name="모서리가 둥근 직사각형 840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grpSp>
              <p:nvGrpSpPr>
                <p:cNvPr id="835" name="그룹 834"/>
                <p:cNvGrpSpPr/>
                <p:nvPr/>
              </p:nvGrpSpPr>
              <p:grpSpPr>
                <a:xfrm rot="2700000">
                  <a:off x="3887925" y="589246"/>
                  <a:ext cx="2736304" cy="2736304"/>
                  <a:chOff x="2612926" y="288073"/>
                  <a:chExt cx="2736304" cy="2736304"/>
                </a:xfrm>
              </p:grpSpPr>
              <p:sp>
                <p:nvSpPr>
                  <p:cNvPr id="836" name="모서리가 둥근 직사각형 835"/>
                  <p:cNvSpPr/>
                  <p:nvPr/>
                </p:nvSpPr>
                <p:spPr>
                  <a:xfrm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839" name="모서리가 둥근 직사각형 838"/>
                  <p:cNvSpPr/>
                  <p:nvPr/>
                </p:nvSpPr>
                <p:spPr>
                  <a:xfrm rot="5400000">
                    <a:off x="2612926" y="1633365"/>
                    <a:ext cx="2736304" cy="45719"/>
                  </a:xfrm>
                  <a:prstGeom prst="roundRect">
                    <a:avLst/>
                  </a:prstGeom>
                  <a:solidFill>
                    <a:srgbClr val="FFC6B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</p:grpSp>
        </p:grpSp>
        <p:sp>
          <p:nvSpPr>
            <p:cNvPr id="723" name="타원 722"/>
            <p:cNvSpPr/>
            <p:nvPr/>
          </p:nvSpPr>
          <p:spPr>
            <a:xfrm>
              <a:off x="5108867" y="389460"/>
              <a:ext cx="2634756" cy="2634756"/>
            </a:xfrm>
            <a:prstGeom prst="ellipse">
              <a:avLst/>
            </a:prstGeom>
            <a:noFill/>
            <a:ln w="19050">
              <a:solidFill>
                <a:srgbClr val="FF505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24" name="타원 723"/>
            <p:cNvSpPr/>
            <p:nvPr/>
          </p:nvSpPr>
          <p:spPr>
            <a:xfrm>
              <a:off x="4780095" y="60688"/>
              <a:ext cx="3292300" cy="3292300"/>
            </a:xfrm>
            <a:prstGeom prst="ellipse">
              <a:avLst/>
            </a:prstGeom>
            <a:noFill/>
            <a:ln w="28575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725" name="타원 724"/>
            <p:cNvSpPr/>
            <p:nvPr/>
          </p:nvSpPr>
          <p:spPr>
            <a:xfrm>
              <a:off x="4906478" y="187071"/>
              <a:ext cx="3039534" cy="3039534"/>
            </a:xfrm>
            <a:prstGeom prst="ellipse">
              <a:avLst/>
            </a:prstGeom>
            <a:noFill/>
            <a:ln w="57150"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grpSp>
        <p:nvGrpSpPr>
          <p:cNvPr id="856" name="그룹 855"/>
          <p:cNvGrpSpPr/>
          <p:nvPr/>
        </p:nvGrpSpPr>
        <p:grpSpPr>
          <a:xfrm>
            <a:off x="9272359" y="4659660"/>
            <a:ext cx="1304904" cy="1880086"/>
            <a:chOff x="196386" y="2424925"/>
            <a:chExt cx="2108458" cy="3037836"/>
          </a:xfrm>
        </p:grpSpPr>
        <p:grpSp>
          <p:nvGrpSpPr>
            <p:cNvPr id="861" name="그룹 860"/>
            <p:cNvGrpSpPr/>
            <p:nvPr/>
          </p:nvGrpSpPr>
          <p:grpSpPr>
            <a:xfrm>
              <a:off x="196386" y="2424925"/>
              <a:ext cx="2108458" cy="3037836"/>
              <a:chOff x="5743314" y="2524757"/>
              <a:chExt cx="1764768" cy="2542652"/>
            </a:xfrm>
            <a:solidFill>
              <a:srgbClr val="FFC6B1"/>
            </a:solidFill>
          </p:grpSpPr>
          <p:grpSp>
            <p:nvGrpSpPr>
              <p:cNvPr id="865" name="그룹 864"/>
              <p:cNvGrpSpPr/>
              <p:nvPr/>
            </p:nvGrpSpPr>
            <p:grpSpPr>
              <a:xfrm>
                <a:off x="6224136" y="2524757"/>
                <a:ext cx="803124" cy="2487866"/>
                <a:chOff x="6224133" y="2102160"/>
                <a:chExt cx="803124" cy="2487866"/>
              </a:xfrm>
              <a:grpFill/>
            </p:grpSpPr>
            <p:grpSp>
              <p:nvGrpSpPr>
                <p:cNvPr id="868" name="그룹 867"/>
                <p:cNvGrpSpPr/>
                <p:nvPr/>
              </p:nvGrpSpPr>
              <p:grpSpPr>
                <a:xfrm>
                  <a:off x="6224133" y="2264672"/>
                  <a:ext cx="803124" cy="2325354"/>
                  <a:chOff x="6425915" y="2650998"/>
                  <a:chExt cx="803124" cy="2325354"/>
                </a:xfrm>
                <a:grpFill/>
              </p:grpSpPr>
              <p:sp>
                <p:nvSpPr>
                  <p:cNvPr id="870" name="양쪽 모서리가 둥근 사각형 869"/>
                  <p:cNvSpPr/>
                  <p:nvPr/>
                </p:nvSpPr>
                <p:spPr>
                  <a:xfrm rot="1052569">
                    <a:off x="6425915" y="2650998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  <p:sp>
                <p:nvSpPr>
                  <p:cNvPr id="871" name="양쪽 모서리가 둥근 사각형 870"/>
                  <p:cNvSpPr/>
                  <p:nvPr/>
                </p:nvSpPr>
                <p:spPr>
                  <a:xfrm rot="20547431" flipH="1">
                    <a:off x="7079207" y="2650999"/>
                    <a:ext cx="149832" cy="232535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2160"/>
                  </a:p>
                </p:txBody>
              </p:sp>
            </p:grpSp>
            <p:sp>
              <p:nvSpPr>
                <p:cNvPr id="869" name="타원 868"/>
                <p:cNvSpPr/>
                <p:nvPr/>
              </p:nvSpPr>
              <p:spPr>
                <a:xfrm>
                  <a:off x="6410976" y="2102160"/>
                  <a:ext cx="432048" cy="432048"/>
                </a:xfrm>
                <a:prstGeom prst="ellipse">
                  <a:avLst/>
                </a:prstGeom>
                <a:grpFill/>
                <a:ln>
                  <a:solidFill>
                    <a:srgbClr val="FF5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160"/>
                </a:p>
              </p:txBody>
            </p:sp>
          </p:grpSp>
          <p:sp>
            <p:nvSpPr>
              <p:cNvPr id="866" name="직사각형 865"/>
              <p:cNvSpPr/>
              <p:nvPr/>
            </p:nvSpPr>
            <p:spPr>
              <a:xfrm>
                <a:off x="5797606" y="4909123"/>
                <a:ext cx="1656184" cy="72008"/>
              </a:xfrm>
              <a:prstGeom prst="rect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867" name="양쪽 모서리가 둥근 사각형 866"/>
              <p:cNvSpPr/>
              <p:nvPr/>
            </p:nvSpPr>
            <p:spPr>
              <a:xfrm>
                <a:off x="5743314" y="4953406"/>
                <a:ext cx="1764768" cy="11400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  <p:grpSp>
          <p:nvGrpSpPr>
            <p:cNvPr id="862" name="그룹 861"/>
            <p:cNvGrpSpPr/>
            <p:nvPr/>
          </p:nvGrpSpPr>
          <p:grpSpPr>
            <a:xfrm>
              <a:off x="1019866" y="2449153"/>
              <a:ext cx="467730" cy="467730"/>
              <a:chOff x="1019866" y="2449153"/>
              <a:chExt cx="467730" cy="467730"/>
            </a:xfrm>
          </p:grpSpPr>
          <p:sp>
            <p:nvSpPr>
              <p:cNvPr id="863" name="포인트가 6개인 별 862"/>
              <p:cNvSpPr/>
              <p:nvPr/>
            </p:nvSpPr>
            <p:spPr>
              <a:xfrm>
                <a:off x="1019866" y="2449153"/>
                <a:ext cx="467730" cy="467730"/>
              </a:xfrm>
              <a:prstGeom prst="star6">
                <a:avLst/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864" name="타원 863"/>
              <p:cNvSpPr/>
              <p:nvPr/>
            </p:nvSpPr>
            <p:spPr>
              <a:xfrm>
                <a:off x="1131194" y="2560481"/>
                <a:ext cx="245075" cy="24507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grpSp>
        <p:nvGrpSpPr>
          <p:cNvPr id="872" name="그룹 871"/>
          <p:cNvGrpSpPr/>
          <p:nvPr/>
        </p:nvGrpSpPr>
        <p:grpSpPr>
          <a:xfrm>
            <a:off x="9765075" y="4659660"/>
            <a:ext cx="319465" cy="319465"/>
            <a:chOff x="1146479" y="2577325"/>
            <a:chExt cx="516190" cy="516190"/>
          </a:xfrm>
        </p:grpSpPr>
        <p:sp>
          <p:nvSpPr>
            <p:cNvPr id="873" name="타원 872"/>
            <p:cNvSpPr/>
            <p:nvPr/>
          </p:nvSpPr>
          <p:spPr>
            <a:xfrm>
              <a:off x="1146479" y="2577325"/>
              <a:ext cx="516190" cy="516190"/>
            </a:xfrm>
            <a:prstGeom prst="ellipse">
              <a:avLst/>
            </a:prstGeom>
            <a:solidFill>
              <a:srgbClr val="FF5050"/>
            </a:solidFill>
            <a:ln>
              <a:solidFill>
                <a:srgbClr val="FF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74" name="포인트가 6개인 별 873"/>
            <p:cNvSpPr/>
            <p:nvPr/>
          </p:nvSpPr>
          <p:spPr>
            <a:xfrm>
              <a:off x="1172266" y="2601553"/>
              <a:ext cx="467730" cy="467730"/>
            </a:xfrm>
            <a:prstGeom prst="star6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875" name="타원 874"/>
            <p:cNvSpPr/>
            <p:nvPr/>
          </p:nvSpPr>
          <p:spPr>
            <a:xfrm>
              <a:off x="1283594" y="2712881"/>
              <a:ext cx="245075" cy="245075"/>
            </a:xfrm>
            <a:prstGeom prst="ellipse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9A5CBDC-DF81-A1D9-D335-214971E24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410" y="1885320"/>
            <a:ext cx="6710781" cy="343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27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8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10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300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1026" name="Picture 2" descr="React Lifecycle Methods">
            <a:extLst>
              <a:ext uri="{FF2B5EF4-FFF2-40B4-BE49-F238E27FC236}">
                <a16:creationId xmlns:a16="http://schemas.microsoft.com/office/drawing/2014/main" id="{920A99F7-A82B-2D32-3D18-6499DAC98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383" y="1863820"/>
            <a:ext cx="6518712" cy="271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403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1F6097C-36A9-9E65-C66C-E2481CD22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100" y="1461813"/>
            <a:ext cx="6147566" cy="321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34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057E4AA6-5D44-20EC-29E1-A0E39E6A7D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0578" y="1375600"/>
            <a:ext cx="6284561" cy="35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8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59E04EE8-176C-2238-8EC5-63199353C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111" y="1534689"/>
            <a:ext cx="4287090" cy="3957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3879926-9B88-4FDE-B9A3-8A95E387F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327" y="1585529"/>
            <a:ext cx="3853946" cy="368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65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0478"/>
          <a:stretch/>
        </p:blipFill>
        <p:spPr>
          <a:xfrm>
            <a:off x="3590122" y="4703052"/>
            <a:ext cx="7992278" cy="2182333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689111" y="764134"/>
            <a:ext cx="9591403" cy="329620"/>
            <a:chOff x="899592" y="636778"/>
            <a:chExt cx="7992836" cy="274683"/>
          </a:xfrm>
        </p:grpSpPr>
        <p:cxnSp>
          <p:nvCxnSpPr>
            <p:cNvPr id="4" name="직선 연결선 3"/>
            <p:cNvCxnSpPr/>
            <p:nvPr/>
          </p:nvCxnSpPr>
          <p:spPr>
            <a:xfrm>
              <a:off x="899592" y="751462"/>
              <a:ext cx="7719697" cy="0"/>
            </a:xfrm>
            <a:prstGeom prst="line">
              <a:avLst/>
            </a:prstGeom>
            <a:ln w="28575">
              <a:solidFill>
                <a:srgbClr val="FF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 rot="10800000">
              <a:off x="8188227" y="636778"/>
              <a:ext cx="704201" cy="274683"/>
              <a:chOff x="6372200" y="-1172362"/>
              <a:chExt cx="851491" cy="332135"/>
            </a:xfrm>
          </p:grpSpPr>
          <p:sp>
            <p:nvSpPr>
              <p:cNvPr id="104" name="모서리가 둥근 직사각형 103"/>
              <p:cNvSpPr/>
              <p:nvPr/>
            </p:nvSpPr>
            <p:spPr>
              <a:xfrm>
                <a:off x="6372200" y="-1102940"/>
                <a:ext cx="851491" cy="200351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5" name="모서리가 둥근 직사각형 104"/>
              <p:cNvSpPr/>
              <p:nvPr/>
            </p:nvSpPr>
            <p:spPr>
              <a:xfrm>
                <a:off x="6474910" y="-1172362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  <p:sp>
            <p:nvSpPr>
              <p:cNvPr id="106" name="모서리가 둥근 직사각형 105"/>
              <p:cNvSpPr/>
              <p:nvPr/>
            </p:nvSpPr>
            <p:spPr>
              <a:xfrm>
                <a:off x="6594862" y="-964949"/>
                <a:ext cx="530067" cy="124722"/>
              </a:xfrm>
              <a:prstGeom prst="roundRect">
                <a:avLst>
                  <a:gd name="adj" fmla="val 5000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/>
              </a:p>
            </p:txBody>
          </p:sp>
        </p:grpSp>
      </p:grpSp>
      <p:sp>
        <p:nvSpPr>
          <p:cNvPr id="832" name="직사각형 831"/>
          <p:cNvSpPr/>
          <p:nvPr/>
        </p:nvSpPr>
        <p:spPr>
          <a:xfrm rot="5400000">
            <a:off x="5944612" y="1192501"/>
            <a:ext cx="318254" cy="11012747"/>
          </a:xfrm>
          <a:prstGeom prst="rect">
            <a:avLst/>
          </a:prstGeom>
          <a:solidFill>
            <a:srgbClr val="FF505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60"/>
          </a:p>
        </p:txBody>
      </p:sp>
      <p:grpSp>
        <p:nvGrpSpPr>
          <p:cNvPr id="472" name="그룹 471"/>
          <p:cNvGrpSpPr/>
          <p:nvPr/>
        </p:nvGrpSpPr>
        <p:grpSpPr>
          <a:xfrm>
            <a:off x="825014" y="158877"/>
            <a:ext cx="691277" cy="1064327"/>
            <a:chOff x="3526011" y="410082"/>
            <a:chExt cx="1060156" cy="1632271"/>
          </a:xfrm>
        </p:grpSpPr>
        <p:grpSp>
          <p:nvGrpSpPr>
            <p:cNvPr id="473" name="그룹 472"/>
            <p:cNvGrpSpPr/>
            <p:nvPr/>
          </p:nvGrpSpPr>
          <p:grpSpPr>
            <a:xfrm>
              <a:off x="3860846" y="1236575"/>
              <a:ext cx="390486" cy="546813"/>
              <a:chOff x="3868465" y="1236575"/>
              <a:chExt cx="390486" cy="546813"/>
            </a:xfrm>
          </p:grpSpPr>
          <p:sp>
            <p:nvSpPr>
              <p:cNvPr id="480" name="모서리가 둥근 직사각형 479"/>
              <p:cNvSpPr/>
              <p:nvPr/>
            </p:nvSpPr>
            <p:spPr>
              <a:xfrm rot="4938369">
                <a:off x="3604059" y="1500982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81" name="모서리가 둥근 직사각형 480"/>
              <p:cNvSpPr/>
              <p:nvPr/>
            </p:nvSpPr>
            <p:spPr>
              <a:xfrm rot="16661631" flipH="1">
                <a:off x="3976545" y="1500981"/>
                <a:ext cx="546812" cy="18000"/>
              </a:xfrm>
              <a:prstGeom prst="roundRect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4" name="그룹 473"/>
            <p:cNvGrpSpPr/>
            <p:nvPr/>
          </p:nvGrpSpPr>
          <p:grpSpPr>
            <a:xfrm>
              <a:off x="3780549" y="1705372"/>
              <a:ext cx="551081" cy="336981"/>
              <a:chOff x="3787033" y="1930937"/>
              <a:chExt cx="551081" cy="336981"/>
            </a:xfrm>
          </p:grpSpPr>
          <p:sp>
            <p:nvSpPr>
              <p:cNvPr id="478" name="양쪽 모서리가 둥근 사각형 477"/>
              <p:cNvSpPr/>
              <p:nvPr/>
            </p:nvSpPr>
            <p:spPr>
              <a:xfrm rot="10800000">
                <a:off x="3808250" y="1980413"/>
                <a:ext cx="508646" cy="287505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 dirty="0"/>
              </a:p>
            </p:txBody>
          </p:sp>
          <p:sp>
            <p:nvSpPr>
              <p:cNvPr id="479" name="양쪽 모서리가 둥근 사각형 478"/>
              <p:cNvSpPr/>
              <p:nvPr/>
            </p:nvSpPr>
            <p:spPr>
              <a:xfrm rot="10800000">
                <a:off x="3787033" y="1930937"/>
                <a:ext cx="551081" cy="4953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</p:grpSp>
        <p:grpSp>
          <p:nvGrpSpPr>
            <p:cNvPr id="475" name="그룹 474"/>
            <p:cNvGrpSpPr/>
            <p:nvPr/>
          </p:nvGrpSpPr>
          <p:grpSpPr>
            <a:xfrm>
              <a:off x="3526011" y="410082"/>
              <a:ext cx="1060156" cy="1054287"/>
              <a:chOff x="3438074" y="219039"/>
              <a:chExt cx="1060156" cy="1054287"/>
            </a:xfrm>
          </p:grpSpPr>
          <p:sp>
            <p:nvSpPr>
              <p:cNvPr id="476" name="타원 60"/>
              <p:cNvSpPr/>
              <p:nvPr/>
            </p:nvSpPr>
            <p:spPr>
              <a:xfrm>
                <a:off x="3438074" y="219040"/>
                <a:ext cx="1060156" cy="1054286"/>
              </a:xfrm>
              <a:custGeom>
                <a:avLst/>
                <a:gdLst>
                  <a:gd name="connsiteX0" fmla="*/ 0 w 1060155"/>
                  <a:gd name="connsiteY0" fmla="*/ 527143 h 1054285"/>
                  <a:gd name="connsiteX1" fmla="*/ 530078 w 1060155"/>
                  <a:gd name="connsiteY1" fmla="*/ 0 h 1054285"/>
                  <a:gd name="connsiteX2" fmla="*/ 1060156 w 1060155"/>
                  <a:gd name="connsiteY2" fmla="*/ 527143 h 1054285"/>
                  <a:gd name="connsiteX3" fmla="*/ 530078 w 1060155"/>
                  <a:gd name="connsiteY3" fmla="*/ 1054286 h 1054285"/>
                  <a:gd name="connsiteX4" fmla="*/ 0 w 1060155"/>
                  <a:gd name="connsiteY4" fmla="*/ 527143 h 1054285"/>
                  <a:gd name="connsiteX0" fmla="*/ 0 w 1060156"/>
                  <a:gd name="connsiteY0" fmla="*/ 527143 h 1054286"/>
                  <a:gd name="connsiteX1" fmla="*/ 530078 w 1060156"/>
                  <a:gd name="connsiteY1" fmla="*/ 0 h 1054286"/>
                  <a:gd name="connsiteX2" fmla="*/ 1060156 w 1060156"/>
                  <a:gd name="connsiteY2" fmla="*/ 527143 h 1054286"/>
                  <a:gd name="connsiteX3" fmla="*/ 530078 w 1060156"/>
                  <a:gd name="connsiteY3" fmla="*/ 1054286 h 1054286"/>
                  <a:gd name="connsiteX4" fmla="*/ 0 w 1060156"/>
                  <a:gd name="connsiteY4" fmla="*/ 527143 h 1054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0156" h="1054286">
                    <a:moveTo>
                      <a:pt x="0" y="527143"/>
                    </a:moveTo>
                    <a:cubicBezTo>
                      <a:pt x="0" y="236010"/>
                      <a:pt x="237324" y="0"/>
                      <a:pt x="530078" y="0"/>
                    </a:cubicBezTo>
                    <a:cubicBezTo>
                      <a:pt x="822832" y="0"/>
                      <a:pt x="1060156" y="236010"/>
                      <a:pt x="1060156" y="527143"/>
                    </a:cubicBezTo>
                    <a:cubicBezTo>
                      <a:pt x="1060156" y="818276"/>
                      <a:pt x="822832" y="1054286"/>
                      <a:pt x="530078" y="1054286"/>
                    </a:cubicBezTo>
                    <a:cubicBezTo>
                      <a:pt x="237324" y="1054286"/>
                      <a:pt x="0" y="818276"/>
                      <a:pt x="0" y="527143"/>
                    </a:cubicBezTo>
                    <a:close/>
                  </a:path>
                </a:pathLst>
              </a:custGeom>
              <a:solidFill>
                <a:srgbClr val="FF5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40"/>
              </a:p>
            </p:txBody>
          </p:sp>
          <p:sp>
            <p:nvSpPr>
              <p:cNvPr id="477" name="타원 476"/>
              <p:cNvSpPr/>
              <p:nvPr/>
            </p:nvSpPr>
            <p:spPr>
              <a:xfrm>
                <a:off x="3604523" y="219039"/>
                <a:ext cx="727255" cy="1054285"/>
              </a:xfrm>
              <a:prstGeom prst="ellipse">
                <a:avLst/>
              </a:prstGeom>
              <a:solidFill>
                <a:srgbClr val="FFC6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160" dirty="0">
                  <a:solidFill>
                    <a:srgbClr val="FF5050"/>
                  </a:solidFill>
                  <a:latin typeface="Open Sans Extrabold" panose="020B0906030804020204" pitchFamily="34" charset="0"/>
                  <a:cs typeface="Open Sans Extrabold" panose="020B0906030804020204" pitchFamily="34" charset="0"/>
                </a:endParaRPr>
              </a:p>
            </p:txBody>
          </p:sp>
        </p:grpSp>
      </p:grp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09601" y="52721"/>
            <a:ext cx="221664" cy="443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09728" tIns="54864" rIns="109728" bIns="54864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2160"/>
          </a:p>
        </p:txBody>
      </p:sp>
      <p:grpSp>
        <p:nvGrpSpPr>
          <p:cNvPr id="8" name="그룹 7"/>
          <p:cNvGrpSpPr/>
          <p:nvPr/>
        </p:nvGrpSpPr>
        <p:grpSpPr>
          <a:xfrm>
            <a:off x="8242205" y="-1841985"/>
            <a:ext cx="2673350" cy="855038"/>
            <a:chOff x="544008" y="2336024"/>
            <a:chExt cx="2926810" cy="936104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1543497" y="2336024"/>
              <a:ext cx="936104" cy="936104"/>
            </a:xfrm>
            <a:prstGeom prst="roundRect">
              <a:avLst/>
            </a:prstGeom>
            <a:solidFill>
              <a:srgbClr val="FFC6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09" name="모서리가 둥근 직사각형 108"/>
            <p:cNvSpPr/>
            <p:nvPr/>
          </p:nvSpPr>
          <p:spPr>
            <a:xfrm>
              <a:off x="2534714" y="2336024"/>
              <a:ext cx="936104" cy="936104"/>
            </a:xfrm>
            <a:prstGeom prst="roundRect">
              <a:avLst/>
            </a:prstGeom>
            <a:solidFill>
              <a:srgbClr val="FF5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544008" y="2336024"/>
              <a:ext cx="936104" cy="936104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6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81537B4-A169-5DDF-2550-80444744344C}"/>
              </a:ext>
            </a:extLst>
          </p:cNvPr>
          <p:cNvSpPr txBox="1"/>
          <p:nvPr/>
        </p:nvSpPr>
        <p:spPr>
          <a:xfrm>
            <a:off x="3590122" y="2557343"/>
            <a:ext cx="613658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320" dirty="0">
                <a:solidFill>
                  <a:srgbClr val="FF5050"/>
                </a:solidFill>
                <a:latin typeface="American Captain" pitchFamily="2" charset="0"/>
              </a:rPr>
              <a:t>컴포넌트가 </a:t>
            </a:r>
            <a:r>
              <a:rPr lang="ko-KR" altLang="en-US" sz="4320" dirty="0">
                <a:latin typeface="American Captain" pitchFamily="2" charset="0"/>
              </a:rPr>
              <a:t>업데이트</a:t>
            </a:r>
            <a:r>
              <a:rPr lang="ko-KR" altLang="en-US" sz="4320" dirty="0">
                <a:solidFill>
                  <a:srgbClr val="FF5050"/>
                </a:solidFill>
                <a:latin typeface="American Captain" pitchFamily="2" charset="0"/>
              </a:rPr>
              <a:t>가 되는 경우</a:t>
            </a:r>
            <a:endParaRPr lang="en-US" altLang="ko-KR" sz="4320" dirty="0">
              <a:solidFill>
                <a:srgbClr val="FF5050"/>
              </a:solidFill>
              <a:latin typeface="American Capta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69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path" presetSubtype="0" repeatCount="indefinite" accel="18000" decel="8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44444E-6 C -1.66667E-6 -0.00028 0.00087 -0.01417 0.00087 -0.01389 C 0.01007 -0.01334 0.00868 -0.00084 -1.66667E-6 4.44444E-6 Z " pathEditMode="relative" rAng="0" ptsTypes="fff">
                                      <p:cBhvr>
                                        <p:cTn id="6" dur="2700" fill="hold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00" y="-72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6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1" nodeType="withEffect">
                                  <p:stCondLst>
                                    <p:cond delay="15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149</Words>
  <Application>Microsoft Office PowerPoint</Application>
  <PresentationFormat>와이드스크린</PresentationFormat>
  <Paragraphs>61</Paragraphs>
  <Slides>25</Slides>
  <Notes>24</Notes>
  <HiddenSlides>1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American Captain</vt:lpstr>
      <vt:lpstr>AppleSDGothicNeo</vt:lpstr>
      <vt:lpstr>Dopestyle </vt:lpstr>
      <vt:lpstr>맑은 고딕</vt:lpstr>
      <vt:lpstr>Arial</vt:lpstr>
      <vt:lpstr>Open Sans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이성규</dc:creator>
  <cp:lastModifiedBy>이성규</cp:lastModifiedBy>
  <cp:revision>1</cp:revision>
  <dcterms:created xsi:type="dcterms:W3CDTF">2022-06-06T13:48:15Z</dcterms:created>
  <dcterms:modified xsi:type="dcterms:W3CDTF">2022-06-06T18:14:52Z</dcterms:modified>
</cp:coreProperties>
</file>